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35"/>
  </p:notesMasterIdLst>
  <p:sldIdLst>
    <p:sldId id="256" r:id="rId5"/>
    <p:sldId id="257" r:id="rId6"/>
    <p:sldId id="258" r:id="rId7"/>
    <p:sldId id="259" r:id="rId8"/>
    <p:sldId id="260" r:id="rId9"/>
    <p:sldId id="265" r:id="rId10"/>
    <p:sldId id="269" r:id="rId11"/>
    <p:sldId id="272" r:id="rId12"/>
    <p:sldId id="263" r:id="rId13"/>
    <p:sldId id="264" r:id="rId14"/>
    <p:sldId id="268" r:id="rId15"/>
    <p:sldId id="270" r:id="rId16"/>
    <p:sldId id="271" r:id="rId17"/>
    <p:sldId id="267" r:id="rId18"/>
    <p:sldId id="276" r:id="rId19"/>
    <p:sldId id="277" r:id="rId20"/>
    <p:sldId id="278" r:id="rId21"/>
    <p:sldId id="273" r:id="rId22"/>
    <p:sldId id="274" r:id="rId23"/>
    <p:sldId id="275" r:id="rId24"/>
    <p:sldId id="303" r:id="rId25"/>
    <p:sldId id="313" r:id="rId26"/>
    <p:sldId id="261" r:id="rId27"/>
    <p:sldId id="262" r:id="rId28"/>
    <p:sldId id="314" r:id="rId29"/>
    <p:sldId id="315" r:id="rId30"/>
    <p:sldId id="304" r:id="rId31"/>
    <p:sldId id="310" r:id="rId32"/>
    <p:sldId id="311" r:id="rId33"/>
    <p:sldId id="312" r:id="rId3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50F755-F3C2-4245-AE6B-38C9A41E9D9D}" v="1" dt="2026-04-04T03:17:46.1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6"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琴音 阪田" userId="2cb2929b29826899" providerId="LiveId" clId="{4BD8591A-7472-4B93-A3CF-196FAB2447C7}"/>
    <pc:docChg chg="modSld">
      <pc:chgData name="琴音 阪田" userId="2cb2929b29826899" providerId="LiveId" clId="{4BD8591A-7472-4B93-A3CF-196FAB2447C7}" dt="2026-04-04T03:20:13.263" v="111" actId="1076"/>
      <pc:docMkLst>
        <pc:docMk/>
      </pc:docMkLst>
      <pc:sldChg chg="addSp modSp mod">
        <pc:chgData name="琴音 阪田" userId="2cb2929b29826899" providerId="LiveId" clId="{4BD8591A-7472-4B93-A3CF-196FAB2447C7}" dt="2026-04-04T03:20:13.263" v="111" actId="1076"/>
        <pc:sldMkLst>
          <pc:docMk/>
          <pc:sldMk cId="1906282804" sldId="315"/>
        </pc:sldMkLst>
        <pc:spChg chg="mod">
          <ac:chgData name="琴音 阪田" userId="2cb2929b29826899" providerId="LiveId" clId="{4BD8591A-7472-4B93-A3CF-196FAB2447C7}" dt="2026-04-04T03:20:13.263" v="111" actId="1076"/>
          <ac:spMkLst>
            <pc:docMk/>
            <pc:sldMk cId="1906282804" sldId="315"/>
            <ac:spMk id="4" creationId="{6CDFE7E9-7914-5A52-F0D6-AB722C37F133}"/>
          </ac:spMkLst>
        </pc:spChg>
        <pc:spChg chg="add mod">
          <ac:chgData name="琴音 阪田" userId="2cb2929b29826899" providerId="LiveId" clId="{4BD8591A-7472-4B93-A3CF-196FAB2447C7}" dt="2026-04-04T03:19:27.266" v="108" actId="1076"/>
          <ac:spMkLst>
            <pc:docMk/>
            <pc:sldMk cId="1906282804" sldId="315"/>
            <ac:spMk id="11" creationId="{834FB098-E051-32D7-CAB5-6F5B8873A727}"/>
          </ac:spMkLst>
        </pc:spChg>
        <pc:picChg chg="mod">
          <ac:chgData name="琴音 阪田" userId="2cb2929b29826899" providerId="LiveId" clId="{4BD8591A-7472-4B93-A3CF-196FAB2447C7}" dt="2026-04-04T03:16:14.906" v="28" actId="1076"/>
          <ac:picMkLst>
            <pc:docMk/>
            <pc:sldMk cId="1906282804" sldId="315"/>
            <ac:picMk id="2" creationId="{7112F27B-2F63-9ADE-04E8-FCDC0EA430A8}"/>
          </ac:picMkLst>
        </pc:picChg>
        <pc:picChg chg="mod">
          <ac:chgData name="琴音 阪田" userId="2cb2929b29826899" providerId="LiveId" clId="{4BD8591A-7472-4B93-A3CF-196FAB2447C7}" dt="2026-04-04T03:15:59.390" v="23" actId="1076"/>
          <ac:picMkLst>
            <pc:docMk/>
            <pc:sldMk cId="1906282804" sldId="315"/>
            <ac:picMk id="6" creationId="{2A8ACF14-516C-0AC2-8FF4-4CE27F096780}"/>
          </ac:picMkLst>
        </pc:picChg>
        <pc:picChg chg="add mod modCrop">
          <ac:chgData name="琴音 阪田" userId="2cb2929b29826899" providerId="LiveId" clId="{4BD8591A-7472-4B93-A3CF-196FAB2447C7}" dt="2026-04-04T03:15:32.618" v="13" actId="14100"/>
          <ac:picMkLst>
            <pc:docMk/>
            <pc:sldMk cId="1906282804" sldId="315"/>
            <ac:picMk id="10" creationId="{36B58BB5-205E-B2AD-9243-0F426754C107}"/>
          </ac:picMkLst>
        </pc:picChg>
      </pc:sldChg>
    </pc:docChg>
  </pc:docChgLst>
  <pc:docChgLst>
    <pc:chgData name="稲垣 遥(lt1690hs)" userId="b98694ca-acb1-421f-a554-43bd56a7e504" providerId="ADAL" clId="{09AE62EB-E315-4765-B2CF-B50260FDC0FB}"/>
    <pc:docChg chg="undo redo custSel addSld delSld modSld delMainMaster">
      <pc:chgData name="稲垣 遥(lt1690hs)" userId="b98694ca-acb1-421f-a554-43bd56a7e504" providerId="ADAL" clId="{09AE62EB-E315-4765-B2CF-B50260FDC0FB}" dt="2026-03-30T15:35:59.151" v="4466" actId="20577"/>
      <pc:docMkLst>
        <pc:docMk/>
      </pc:docMkLst>
      <pc:sldChg chg="modSp mod">
        <pc:chgData name="稲垣 遥(lt1690hs)" userId="b98694ca-acb1-421f-a554-43bd56a7e504" providerId="ADAL" clId="{09AE62EB-E315-4765-B2CF-B50260FDC0FB}" dt="2026-03-29T16:13:09.625" v="3643" actId="2711"/>
        <pc:sldMkLst>
          <pc:docMk/>
          <pc:sldMk cId="3702359877" sldId="256"/>
        </pc:sldMkLst>
        <pc:spChg chg="mod">
          <ac:chgData name="稲垣 遥(lt1690hs)" userId="b98694ca-acb1-421f-a554-43bd56a7e504" providerId="ADAL" clId="{09AE62EB-E315-4765-B2CF-B50260FDC0FB}" dt="2026-03-29T16:13:09.625" v="3643" actId="2711"/>
          <ac:spMkLst>
            <pc:docMk/>
            <pc:sldMk cId="3702359877" sldId="256"/>
            <ac:spMk id="2" creationId="{2ED46AF0-D563-2F87-9A68-D6B1C070FACA}"/>
          </ac:spMkLst>
        </pc:spChg>
        <pc:spChg chg="mod">
          <ac:chgData name="稲垣 遥(lt1690hs)" userId="b98694ca-acb1-421f-a554-43bd56a7e504" providerId="ADAL" clId="{09AE62EB-E315-4765-B2CF-B50260FDC0FB}" dt="2026-03-29T16:04:10.059" v="3117" actId="14100"/>
          <ac:spMkLst>
            <pc:docMk/>
            <pc:sldMk cId="3702359877" sldId="256"/>
            <ac:spMk id="5" creationId="{4050C9BF-D9B0-F96B-206F-2B581C4DAED8}"/>
          </ac:spMkLst>
        </pc:spChg>
      </pc:sldChg>
      <pc:sldChg chg="modSp mod">
        <pc:chgData name="稲垣 遥(lt1690hs)" userId="b98694ca-acb1-421f-a554-43bd56a7e504" providerId="ADAL" clId="{09AE62EB-E315-4765-B2CF-B50260FDC0FB}" dt="2026-03-30T14:09:01.102" v="4394" actId="20577"/>
        <pc:sldMkLst>
          <pc:docMk/>
          <pc:sldMk cId="2055597107" sldId="257"/>
        </pc:sldMkLst>
        <pc:spChg chg="mod">
          <ac:chgData name="稲垣 遥(lt1690hs)" userId="b98694ca-acb1-421f-a554-43bd56a7e504" providerId="ADAL" clId="{09AE62EB-E315-4765-B2CF-B50260FDC0FB}" dt="2026-03-29T16:18:49.034" v="3684" actId="122"/>
          <ac:spMkLst>
            <pc:docMk/>
            <pc:sldMk cId="2055597107" sldId="257"/>
            <ac:spMk id="2" creationId="{7039DA0A-AB95-B13F-A4FB-B2C1D04B0A7E}"/>
          </ac:spMkLst>
        </pc:spChg>
        <pc:spChg chg="mod">
          <ac:chgData name="稲垣 遥(lt1690hs)" userId="b98694ca-acb1-421f-a554-43bd56a7e504" providerId="ADAL" clId="{09AE62EB-E315-4765-B2CF-B50260FDC0FB}" dt="2026-03-30T14:09:01.102" v="4394" actId="20577"/>
          <ac:spMkLst>
            <pc:docMk/>
            <pc:sldMk cId="2055597107" sldId="257"/>
            <ac:spMk id="3" creationId="{4D678066-6210-7B17-B872-5812E62EE553}"/>
          </ac:spMkLst>
        </pc:spChg>
      </pc:sldChg>
      <pc:sldChg chg="modSp mod">
        <pc:chgData name="稲垣 遥(lt1690hs)" userId="b98694ca-acb1-421f-a554-43bd56a7e504" providerId="ADAL" clId="{09AE62EB-E315-4765-B2CF-B50260FDC0FB}" dt="2026-03-29T16:18:52.881" v="3685" actId="122"/>
        <pc:sldMkLst>
          <pc:docMk/>
          <pc:sldMk cId="2508959301" sldId="258"/>
        </pc:sldMkLst>
        <pc:spChg chg="mod">
          <ac:chgData name="稲垣 遥(lt1690hs)" userId="b98694ca-acb1-421f-a554-43bd56a7e504" providerId="ADAL" clId="{09AE62EB-E315-4765-B2CF-B50260FDC0FB}" dt="2026-03-29T16:18:52.881" v="3685" actId="122"/>
          <ac:spMkLst>
            <pc:docMk/>
            <pc:sldMk cId="2508959301" sldId="258"/>
            <ac:spMk id="2" creationId="{8E3F9BBD-44E2-A268-5578-FF1C2CB068E6}"/>
          </ac:spMkLst>
        </pc:spChg>
      </pc:sldChg>
      <pc:sldChg chg="modSp mod">
        <pc:chgData name="稲垣 遥(lt1690hs)" userId="b98694ca-acb1-421f-a554-43bd56a7e504" providerId="ADAL" clId="{09AE62EB-E315-4765-B2CF-B50260FDC0FB}" dt="2026-03-29T16:18:56.584" v="3686" actId="122"/>
        <pc:sldMkLst>
          <pc:docMk/>
          <pc:sldMk cId="530352281" sldId="259"/>
        </pc:sldMkLst>
        <pc:spChg chg="mod">
          <ac:chgData name="稲垣 遥(lt1690hs)" userId="b98694ca-acb1-421f-a554-43bd56a7e504" providerId="ADAL" clId="{09AE62EB-E315-4765-B2CF-B50260FDC0FB}" dt="2026-03-29T16:18:56.584" v="3686" actId="122"/>
          <ac:spMkLst>
            <pc:docMk/>
            <pc:sldMk cId="530352281" sldId="259"/>
            <ac:spMk id="2" creationId="{2FDA5D29-5833-1C43-8FA7-14C07563BFDF}"/>
          </ac:spMkLst>
        </pc:spChg>
        <pc:spChg chg="mod">
          <ac:chgData name="稲垣 遥(lt1690hs)" userId="b98694ca-acb1-421f-a554-43bd56a7e504" providerId="ADAL" clId="{09AE62EB-E315-4765-B2CF-B50260FDC0FB}" dt="2026-03-29T16:18:03.196" v="3678" actId="1076"/>
          <ac:spMkLst>
            <pc:docMk/>
            <pc:sldMk cId="530352281" sldId="259"/>
            <ac:spMk id="5" creationId="{020395BD-15E9-4E39-8EEF-F690AC572836}"/>
          </ac:spMkLst>
        </pc:spChg>
        <pc:spChg chg="mod">
          <ac:chgData name="稲垣 遥(lt1690hs)" userId="b98694ca-acb1-421f-a554-43bd56a7e504" providerId="ADAL" clId="{09AE62EB-E315-4765-B2CF-B50260FDC0FB}" dt="2026-03-29T16:18:09.691" v="3680" actId="1076"/>
          <ac:spMkLst>
            <pc:docMk/>
            <pc:sldMk cId="530352281" sldId="259"/>
            <ac:spMk id="7" creationId="{42CC0E19-E097-91E7-7AD4-EBE214FB0F13}"/>
          </ac:spMkLst>
        </pc:spChg>
        <pc:spChg chg="mod">
          <ac:chgData name="稲垣 遥(lt1690hs)" userId="b98694ca-acb1-421f-a554-43bd56a7e504" providerId="ADAL" clId="{09AE62EB-E315-4765-B2CF-B50260FDC0FB}" dt="2026-03-29T16:18:14.545" v="3681" actId="1076"/>
          <ac:spMkLst>
            <pc:docMk/>
            <pc:sldMk cId="530352281" sldId="259"/>
            <ac:spMk id="8" creationId="{3529986B-34E6-64B2-BBE5-6415774BC356}"/>
          </ac:spMkLst>
        </pc:spChg>
        <pc:picChg chg="mod">
          <ac:chgData name="稲垣 遥(lt1690hs)" userId="b98694ca-acb1-421f-a554-43bd56a7e504" providerId="ADAL" clId="{09AE62EB-E315-4765-B2CF-B50260FDC0FB}" dt="2026-03-29T16:18:07.356" v="3679" actId="1076"/>
          <ac:picMkLst>
            <pc:docMk/>
            <pc:sldMk cId="530352281" sldId="259"/>
            <ac:picMk id="4" creationId="{201FFDA0-6707-9384-5758-A612A02722BD}"/>
          </ac:picMkLst>
        </pc:picChg>
      </pc:sldChg>
      <pc:sldChg chg="modSp mod">
        <pc:chgData name="稲垣 遥(lt1690hs)" userId="b98694ca-acb1-421f-a554-43bd56a7e504" providerId="ADAL" clId="{09AE62EB-E315-4765-B2CF-B50260FDC0FB}" dt="2026-03-29T16:19:00.392" v="3687" actId="122"/>
        <pc:sldMkLst>
          <pc:docMk/>
          <pc:sldMk cId="368234850" sldId="260"/>
        </pc:sldMkLst>
        <pc:spChg chg="mod">
          <ac:chgData name="稲垣 遥(lt1690hs)" userId="b98694ca-acb1-421f-a554-43bd56a7e504" providerId="ADAL" clId="{09AE62EB-E315-4765-B2CF-B50260FDC0FB}" dt="2026-03-29T16:19:00.392" v="3687" actId="122"/>
          <ac:spMkLst>
            <pc:docMk/>
            <pc:sldMk cId="368234850" sldId="260"/>
            <ac:spMk id="2" creationId="{5E6429F2-FB4C-5971-4A0E-C481BFD2400A}"/>
          </ac:spMkLst>
        </pc:spChg>
        <pc:spChg chg="mod">
          <ac:chgData name="稲垣 遥(lt1690hs)" userId="b98694ca-acb1-421f-a554-43bd56a7e504" providerId="ADAL" clId="{09AE62EB-E315-4765-B2CF-B50260FDC0FB}" dt="2026-03-29T16:17:07.180" v="3670" actId="115"/>
          <ac:spMkLst>
            <pc:docMk/>
            <pc:sldMk cId="368234850" sldId="260"/>
            <ac:spMk id="3" creationId="{76835049-62F0-6272-D14B-4A7E1C40722A}"/>
          </ac:spMkLst>
        </pc:spChg>
      </pc:sldChg>
      <pc:sldChg chg="delSp modSp add mod">
        <pc:chgData name="稲垣 遥(lt1690hs)" userId="b98694ca-acb1-421f-a554-43bd56a7e504" providerId="ADAL" clId="{09AE62EB-E315-4765-B2CF-B50260FDC0FB}" dt="2026-03-30T14:01:30.649" v="4133" actId="255"/>
        <pc:sldMkLst>
          <pc:docMk/>
          <pc:sldMk cId="1441953098" sldId="261"/>
        </pc:sldMkLst>
        <pc:spChg chg="mod">
          <ac:chgData name="稲垣 遥(lt1690hs)" userId="b98694ca-acb1-421f-a554-43bd56a7e504" providerId="ADAL" clId="{09AE62EB-E315-4765-B2CF-B50260FDC0FB}" dt="2026-03-30T14:01:30.649" v="4133" actId="255"/>
          <ac:spMkLst>
            <pc:docMk/>
            <pc:sldMk cId="1441953098" sldId="261"/>
            <ac:spMk id="3" creationId="{FB02617C-60C8-65D1-2DFF-E579DCBF4BED}"/>
          </ac:spMkLst>
        </pc:spChg>
        <pc:spChg chg="mod">
          <ac:chgData name="稲垣 遥(lt1690hs)" userId="b98694ca-acb1-421f-a554-43bd56a7e504" providerId="ADAL" clId="{09AE62EB-E315-4765-B2CF-B50260FDC0FB}" dt="2026-03-30T14:00:56.627" v="4130" actId="2711"/>
          <ac:spMkLst>
            <pc:docMk/>
            <pc:sldMk cId="1441953098" sldId="261"/>
            <ac:spMk id="8" creationId="{490A6253-0A42-6BBD-FBC7-D086A279DD06}"/>
          </ac:spMkLst>
        </pc:spChg>
      </pc:sldChg>
      <pc:sldChg chg="delSp modSp add mod">
        <pc:chgData name="稲垣 遥(lt1690hs)" userId="b98694ca-acb1-421f-a554-43bd56a7e504" providerId="ADAL" clId="{09AE62EB-E315-4765-B2CF-B50260FDC0FB}" dt="2026-03-30T15:35:59.151" v="4466" actId="20577"/>
        <pc:sldMkLst>
          <pc:docMk/>
          <pc:sldMk cId="1951737171" sldId="262"/>
        </pc:sldMkLst>
        <pc:spChg chg="mod">
          <ac:chgData name="稲垣 遥(lt1690hs)" userId="b98694ca-acb1-421f-a554-43bd56a7e504" providerId="ADAL" clId="{09AE62EB-E315-4765-B2CF-B50260FDC0FB}" dt="2026-03-30T15:35:59.151" v="4466" actId="20577"/>
          <ac:spMkLst>
            <pc:docMk/>
            <pc:sldMk cId="1951737171" sldId="262"/>
            <ac:spMk id="3" creationId="{FB02617C-60C8-65D1-2DFF-E579DCBF4BED}"/>
          </ac:spMkLst>
        </pc:spChg>
        <pc:spChg chg="mod">
          <ac:chgData name="稲垣 遥(lt1690hs)" userId="b98694ca-acb1-421f-a554-43bd56a7e504" providerId="ADAL" clId="{09AE62EB-E315-4765-B2CF-B50260FDC0FB}" dt="2026-03-30T14:02:18.437" v="4137" actId="1076"/>
          <ac:spMkLst>
            <pc:docMk/>
            <pc:sldMk cId="1951737171" sldId="262"/>
            <ac:spMk id="8" creationId="{490A6253-0A42-6BBD-FBC7-D086A279DD06}"/>
          </ac:spMkLst>
        </pc:spChg>
      </pc:sldChg>
      <pc:sldChg chg="modSp add del mod">
        <pc:chgData name="稲垣 遥(lt1690hs)" userId="b98694ca-acb1-421f-a554-43bd56a7e504" providerId="ADAL" clId="{09AE62EB-E315-4765-B2CF-B50260FDC0FB}" dt="2026-03-29T16:24:52.449" v="3770" actId="255"/>
        <pc:sldMkLst>
          <pc:docMk/>
          <pc:sldMk cId="1496645102" sldId="263"/>
        </pc:sldMkLst>
        <pc:spChg chg="mod">
          <ac:chgData name="稲垣 遥(lt1690hs)" userId="b98694ca-acb1-421f-a554-43bd56a7e504" providerId="ADAL" clId="{09AE62EB-E315-4765-B2CF-B50260FDC0FB}" dt="2026-03-29T16:23:39.432" v="3764" actId="113"/>
          <ac:spMkLst>
            <pc:docMk/>
            <pc:sldMk cId="1496645102" sldId="263"/>
            <ac:spMk id="2" creationId="{85B5EB1C-892C-AF66-D5B7-CEC99BFD36AB}"/>
          </ac:spMkLst>
        </pc:spChg>
        <pc:spChg chg="mod">
          <ac:chgData name="稲垣 遥(lt1690hs)" userId="b98694ca-acb1-421f-a554-43bd56a7e504" providerId="ADAL" clId="{09AE62EB-E315-4765-B2CF-B50260FDC0FB}" dt="2026-03-29T16:24:52.449" v="3770" actId="255"/>
          <ac:spMkLst>
            <pc:docMk/>
            <pc:sldMk cId="1496645102" sldId="263"/>
            <ac:spMk id="5" creationId="{8AAF7112-D60B-8C47-DD2D-4537AE7CFA97}"/>
          </ac:spMkLst>
        </pc:spChg>
      </pc:sldChg>
      <pc:sldChg chg="modSp add del mod">
        <pc:chgData name="稲垣 遥(lt1690hs)" userId="b98694ca-acb1-421f-a554-43bd56a7e504" providerId="ADAL" clId="{09AE62EB-E315-4765-B2CF-B50260FDC0FB}" dt="2026-03-29T16:25:10.045" v="3772" actId="113"/>
        <pc:sldMkLst>
          <pc:docMk/>
          <pc:sldMk cId="1786389113" sldId="264"/>
        </pc:sldMkLst>
        <pc:spChg chg="mod">
          <ac:chgData name="稲垣 遥(lt1690hs)" userId="b98694ca-acb1-421f-a554-43bd56a7e504" providerId="ADAL" clId="{09AE62EB-E315-4765-B2CF-B50260FDC0FB}" dt="2026-03-29T16:24:34.875" v="3769" actId="113"/>
          <ac:spMkLst>
            <pc:docMk/>
            <pc:sldMk cId="1786389113" sldId="264"/>
            <ac:spMk id="2" creationId="{85B5EB1C-892C-AF66-D5B7-CEC99BFD36AB}"/>
          </ac:spMkLst>
        </pc:spChg>
        <pc:spChg chg="mod">
          <ac:chgData name="稲垣 遥(lt1690hs)" userId="b98694ca-acb1-421f-a554-43bd56a7e504" providerId="ADAL" clId="{09AE62EB-E315-4765-B2CF-B50260FDC0FB}" dt="2026-03-29T16:25:10.045" v="3772" actId="113"/>
          <ac:spMkLst>
            <pc:docMk/>
            <pc:sldMk cId="1786389113" sldId="264"/>
            <ac:spMk id="5" creationId="{8AAF7112-D60B-8C47-DD2D-4537AE7CFA97}"/>
          </ac:spMkLst>
        </pc:spChg>
      </pc:sldChg>
      <pc:sldChg chg="modSp add del mod">
        <pc:chgData name="稲垣 遥(lt1690hs)" userId="b98694ca-acb1-421f-a554-43bd56a7e504" providerId="ADAL" clId="{09AE62EB-E315-4765-B2CF-B50260FDC0FB}" dt="2026-03-29T16:19:31.193" v="3693" actId="113"/>
        <pc:sldMkLst>
          <pc:docMk/>
          <pc:sldMk cId="176341223" sldId="265"/>
        </pc:sldMkLst>
        <pc:spChg chg="mod">
          <ac:chgData name="稲垣 遥(lt1690hs)" userId="b98694ca-acb1-421f-a554-43bd56a7e504" providerId="ADAL" clId="{09AE62EB-E315-4765-B2CF-B50260FDC0FB}" dt="2026-03-29T16:19:15.327" v="3691" actId="255"/>
          <ac:spMkLst>
            <pc:docMk/>
            <pc:sldMk cId="176341223" sldId="265"/>
            <ac:spMk id="2" creationId="{85B5EB1C-892C-AF66-D5B7-CEC99BFD36AB}"/>
          </ac:spMkLst>
        </pc:spChg>
        <pc:spChg chg="mod">
          <ac:chgData name="稲垣 遥(lt1690hs)" userId="b98694ca-acb1-421f-a554-43bd56a7e504" providerId="ADAL" clId="{09AE62EB-E315-4765-B2CF-B50260FDC0FB}" dt="2026-03-29T16:19:31.193" v="3693" actId="113"/>
          <ac:spMkLst>
            <pc:docMk/>
            <pc:sldMk cId="176341223" sldId="265"/>
            <ac:spMk id="5" creationId="{8AAF7112-D60B-8C47-DD2D-4537AE7CFA97}"/>
          </ac:spMkLst>
        </pc:spChg>
      </pc:sldChg>
      <pc:sldChg chg="modSp add mod">
        <pc:chgData name="稲垣 遥(lt1690hs)" userId="b98694ca-acb1-421f-a554-43bd56a7e504" providerId="ADAL" clId="{09AE62EB-E315-4765-B2CF-B50260FDC0FB}" dt="2026-03-29T16:28:22.922" v="3811" actId="113"/>
        <pc:sldMkLst>
          <pc:docMk/>
          <pc:sldMk cId="2717264965" sldId="267"/>
        </pc:sldMkLst>
        <pc:spChg chg="mod">
          <ac:chgData name="稲垣 遥(lt1690hs)" userId="b98694ca-acb1-421f-a554-43bd56a7e504" providerId="ADAL" clId="{09AE62EB-E315-4765-B2CF-B50260FDC0FB}" dt="2026-03-29T16:27:43.848" v="3805" actId="113"/>
          <ac:spMkLst>
            <pc:docMk/>
            <pc:sldMk cId="2717264965" sldId="267"/>
            <ac:spMk id="2" creationId="{85B5EB1C-892C-AF66-D5B7-CEC99BFD36AB}"/>
          </ac:spMkLst>
        </pc:spChg>
        <pc:spChg chg="mod">
          <ac:chgData name="稲垣 遥(lt1690hs)" userId="b98694ca-acb1-421f-a554-43bd56a7e504" providerId="ADAL" clId="{09AE62EB-E315-4765-B2CF-B50260FDC0FB}" dt="2026-03-29T16:28:22.922" v="3811" actId="113"/>
          <ac:spMkLst>
            <pc:docMk/>
            <pc:sldMk cId="2717264965" sldId="267"/>
            <ac:spMk id="5" creationId="{8AAF7112-D60B-8C47-DD2D-4537AE7CFA97}"/>
          </ac:spMkLst>
        </pc:spChg>
      </pc:sldChg>
      <pc:sldChg chg="modSp add mod">
        <pc:chgData name="稲垣 遥(lt1690hs)" userId="b98694ca-acb1-421f-a554-43bd56a7e504" providerId="ADAL" clId="{09AE62EB-E315-4765-B2CF-B50260FDC0FB}" dt="2026-03-29T16:27:18.414" v="3801" actId="1076"/>
        <pc:sldMkLst>
          <pc:docMk/>
          <pc:sldMk cId="62745914" sldId="268"/>
        </pc:sldMkLst>
        <pc:spChg chg="mod">
          <ac:chgData name="稲垣 遥(lt1690hs)" userId="b98694ca-acb1-421f-a554-43bd56a7e504" providerId="ADAL" clId="{09AE62EB-E315-4765-B2CF-B50260FDC0FB}" dt="2026-03-29T16:27:18.414" v="3801" actId="1076"/>
          <ac:spMkLst>
            <pc:docMk/>
            <pc:sldMk cId="62745914" sldId="268"/>
            <ac:spMk id="2" creationId="{AC0685DE-8906-5CB9-98BE-5CE4520F5910}"/>
          </ac:spMkLst>
        </pc:spChg>
        <pc:spChg chg="mod">
          <ac:chgData name="稲垣 遥(lt1690hs)" userId="b98694ca-acb1-421f-a554-43bd56a7e504" providerId="ADAL" clId="{09AE62EB-E315-4765-B2CF-B50260FDC0FB}" dt="2026-03-29T16:26:07.429" v="3795" actId="20577"/>
          <ac:spMkLst>
            <pc:docMk/>
            <pc:sldMk cId="62745914" sldId="268"/>
            <ac:spMk id="7" creationId="{0F02F8D2-F7FF-2FF7-2F14-3F4E0160B93C}"/>
          </ac:spMkLst>
        </pc:spChg>
      </pc:sldChg>
      <pc:sldChg chg="modSp add del mod">
        <pc:chgData name="稲垣 遥(lt1690hs)" userId="b98694ca-acb1-421f-a554-43bd56a7e504" providerId="ADAL" clId="{09AE62EB-E315-4765-B2CF-B50260FDC0FB}" dt="2026-03-29T16:21:10.037" v="3705" actId="113"/>
        <pc:sldMkLst>
          <pc:docMk/>
          <pc:sldMk cId="1752343379" sldId="269"/>
        </pc:sldMkLst>
        <pc:spChg chg="mod">
          <ac:chgData name="稲垣 遥(lt1690hs)" userId="b98694ca-acb1-421f-a554-43bd56a7e504" providerId="ADAL" clId="{09AE62EB-E315-4765-B2CF-B50260FDC0FB}" dt="2026-03-29T16:21:10.037" v="3705" actId="113"/>
          <ac:spMkLst>
            <pc:docMk/>
            <pc:sldMk cId="1752343379" sldId="269"/>
            <ac:spMk id="2" creationId="{3F0CF420-4695-542E-4741-46882B79556E}"/>
          </ac:spMkLst>
        </pc:spChg>
        <pc:spChg chg="mod">
          <ac:chgData name="稲垣 遥(lt1690hs)" userId="b98694ca-acb1-421f-a554-43bd56a7e504" providerId="ADAL" clId="{09AE62EB-E315-4765-B2CF-B50260FDC0FB}" dt="2026-03-29T16:20:37.156" v="3701" actId="1076"/>
          <ac:spMkLst>
            <pc:docMk/>
            <pc:sldMk cId="1752343379" sldId="269"/>
            <ac:spMk id="3" creationId="{15DFCD60-0CFA-985A-EEE9-3851E89A67E2}"/>
          </ac:spMkLst>
        </pc:spChg>
      </pc:sldChg>
      <pc:sldChg chg="modSp add mod">
        <pc:chgData name="稲垣 遥(lt1690hs)" userId="b98694ca-acb1-421f-a554-43bd56a7e504" providerId="ADAL" clId="{09AE62EB-E315-4765-B2CF-B50260FDC0FB}" dt="2026-03-29T16:28:07.411" v="3808" actId="1076"/>
        <pc:sldMkLst>
          <pc:docMk/>
          <pc:sldMk cId="2613461814" sldId="270"/>
        </pc:sldMkLst>
        <pc:spChg chg="mod">
          <ac:chgData name="稲垣 遥(lt1690hs)" userId="b98694ca-acb1-421f-a554-43bd56a7e504" providerId="ADAL" clId="{09AE62EB-E315-4765-B2CF-B50260FDC0FB}" dt="2026-03-29T16:28:07.411" v="3808" actId="1076"/>
          <ac:spMkLst>
            <pc:docMk/>
            <pc:sldMk cId="2613461814" sldId="270"/>
            <ac:spMk id="3" creationId="{583BE621-67D3-996B-7177-66C256559D1A}"/>
          </ac:spMkLst>
        </pc:spChg>
        <pc:spChg chg="mod">
          <ac:chgData name="稲垣 遥(lt1690hs)" userId="b98694ca-acb1-421f-a554-43bd56a7e504" providerId="ADAL" clId="{09AE62EB-E315-4765-B2CF-B50260FDC0FB}" dt="2026-03-29T16:27:24.222" v="3802" actId="1076"/>
          <ac:spMkLst>
            <pc:docMk/>
            <pc:sldMk cId="2613461814" sldId="270"/>
            <ac:spMk id="5" creationId="{8FB2B5E1-6315-E969-0B8C-321983299DB2}"/>
          </ac:spMkLst>
        </pc:spChg>
      </pc:sldChg>
      <pc:sldChg chg="modSp add mod">
        <pc:chgData name="稲垣 遥(lt1690hs)" userId="b98694ca-acb1-421f-a554-43bd56a7e504" providerId="ADAL" clId="{09AE62EB-E315-4765-B2CF-B50260FDC0FB}" dt="2026-03-29T16:27:55.328" v="3807" actId="113"/>
        <pc:sldMkLst>
          <pc:docMk/>
          <pc:sldMk cId="3192766429" sldId="271"/>
        </pc:sldMkLst>
        <pc:spChg chg="mod">
          <ac:chgData name="稲垣 遥(lt1690hs)" userId="b98694ca-acb1-421f-a554-43bd56a7e504" providerId="ADAL" clId="{09AE62EB-E315-4765-B2CF-B50260FDC0FB}" dt="2026-03-29T16:27:55.328" v="3807" actId="113"/>
          <ac:spMkLst>
            <pc:docMk/>
            <pc:sldMk cId="3192766429" sldId="271"/>
            <ac:spMk id="5" creationId="{DDF135D6-55AA-1240-995F-F4D4DCB1861F}"/>
          </ac:spMkLst>
        </pc:spChg>
      </pc:sldChg>
      <pc:sldChg chg="modSp add mod">
        <pc:chgData name="稲垣 遥(lt1690hs)" userId="b98694ca-acb1-421f-a554-43bd56a7e504" providerId="ADAL" clId="{09AE62EB-E315-4765-B2CF-B50260FDC0FB}" dt="2026-03-29T16:23:24.748" v="3761" actId="1076"/>
        <pc:sldMkLst>
          <pc:docMk/>
          <pc:sldMk cId="1086988037" sldId="272"/>
        </pc:sldMkLst>
        <pc:spChg chg="mod">
          <ac:chgData name="稲垣 遥(lt1690hs)" userId="b98694ca-acb1-421f-a554-43bd56a7e504" providerId="ADAL" clId="{09AE62EB-E315-4765-B2CF-B50260FDC0FB}" dt="2026-03-29T16:21:19.015" v="3707" actId="113"/>
          <ac:spMkLst>
            <pc:docMk/>
            <pc:sldMk cId="1086988037" sldId="272"/>
            <ac:spMk id="2" creationId="{7CA20B89-FF80-EB8B-8115-0B7F712250E7}"/>
          </ac:spMkLst>
        </pc:spChg>
        <pc:spChg chg="mod">
          <ac:chgData name="稲垣 遥(lt1690hs)" userId="b98694ca-acb1-421f-a554-43bd56a7e504" providerId="ADAL" clId="{09AE62EB-E315-4765-B2CF-B50260FDC0FB}" dt="2026-03-29T16:23:20.076" v="3760" actId="2711"/>
          <ac:spMkLst>
            <pc:docMk/>
            <pc:sldMk cId="1086988037" sldId="272"/>
            <ac:spMk id="5" creationId="{C040C2D7-2C3A-831B-308F-585914E54B6B}"/>
          </ac:spMkLst>
        </pc:spChg>
        <pc:spChg chg="mod">
          <ac:chgData name="稲垣 遥(lt1690hs)" userId="b98694ca-acb1-421f-a554-43bd56a7e504" providerId="ADAL" clId="{09AE62EB-E315-4765-B2CF-B50260FDC0FB}" dt="2026-03-29T16:21:35.310" v="3709" actId="2711"/>
          <ac:spMkLst>
            <pc:docMk/>
            <pc:sldMk cId="1086988037" sldId="272"/>
            <ac:spMk id="10" creationId="{08D52110-8736-B826-43A3-2129191AC00A}"/>
          </ac:spMkLst>
        </pc:spChg>
        <pc:spChg chg="mod">
          <ac:chgData name="稲垣 遥(lt1690hs)" userId="b98694ca-acb1-421f-a554-43bd56a7e504" providerId="ADAL" clId="{09AE62EB-E315-4765-B2CF-B50260FDC0FB}" dt="2026-03-29T16:22:55.841" v="3759" actId="20577"/>
          <ac:spMkLst>
            <pc:docMk/>
            <pc:sldMk cId="1086988037" sldId="272"/>
            <ac:spMk id="14" creationId="{C9DBE6DA-89AC-27BA-BC63-FF4C932C0342}"/>
          </ac:spMkLst>
        </pc:spChg>
        <pc:picChg chg="mod">
          <ac:chgData name="稲垣 遥(lt1690hs)" userId="b98694ca-acb1-421f-a554-43bd56a7e504" providerId="ADAL" clId="{09AE62EB-E315-4765-B2CF-B50260FDC0FB}" dt="2026-03-29T16:23:24.748" v="3761" actId="1076"/>
          <ac:picMkLst>
            <pc:docMk/>
            <pc:sldMk cId="1086988037" sldId="272"/>
            <ac:picMk id="1026" creationId="{A61517C3-2B1E-F8A0-CEE4-78A8F20855B7}"/>
          </ac:picMkLst>
        </pc:picChg>
      </pc:sldChg>
      <pc:sldChg chg="modSp new mod">
        <pc:chgData name="稲垣 遥(lt1690hs)" userId="b98694ca-acb1-421f-a554-43bd56a7e504" providerId="ADAL" clId="{09AE62EB-E315-4765-B2CF-B50260FDC0FB}" dt="2026-03-29T16:33:55.844" v="3936" actId="113"/>
        <pc:sldMkLst>
          <pc:docMk/>
          <pc:sldMk cId="2538042269" sldId="273"/>
        </pc:sldMkLst>
        <pc:spChg chg="mod">
          <ac:chgData name="稲垣 遥(lt1690hs)" userId="b98694ca-acb1-421f-a554-43bd56a7e504" providerId="ADAL" clId="{09AE62EB-E315-4765-B2CF-B50260FDC0FB}" dt="2026-03-29T16:33:55.844" v="3936" actId="113"/>
          <ac:spMkLst>
            <pc:docMk/>
            <pc:sldMk cId="2538042269" sldId="273"/>
            <ac:spMk id="2" creationId="{FC475791-DC31-5A15-DBF1-B8E0D1D9BB02}"/>
          </ac:spMkLst>
        </pc:spChg>
        <pc:spChg chg="mod">
          <ac:chgData name="稲垣 遥(lt1690hs)" userId="b98694ca-acb1-421f-a554-43bd56a7e504" providerId="ADAL" clId="{09AE62EB-E315-4765-B2CF-B50260FDC0FB}" dt="2026-03-29T16:33:35.194" v="3932" actId="20577"/>
          <ac:spMkLst>
            <pc:docMk/>
            <pc:sldMk cId="2538042269" sldId="273"/>
            <ac:spMk id="3" creationId="{A61D20AC-904C-CE7A-8C8F-A57955EDD09A}"/>
          </ac:spMkLst>
        </pc:spChg>
      </pc:sldChg>
      <pc:sldChg chg="modSp new mod">
        <pc:chgData name="稲垣 遥(lt1690hs)" userId="b98694ca-acb1-421f-a554-43bd56a7e504" providerId="ADAL" clId="{09AE62EB-E315-4765-B2CF-B50260FDC0FB}" dt="2026-03-29T16:34:22.678" v="3941" actId="2711"/>
        <pc:sldMkLst>
          <pc:docMk/>
          <pc:sldMk cId="501070215" sldId="274"/>
        </pc:sldMkLst>
        <pc:spChg chg="mod">
          <ac:chgData name="稲垣 遥(lt1690hs)" userId="b98694ca-acb1-421f-a554-43bd56a7e504" providerId="ADAL" clId="{09AE62EB-E315-4765-B2CF-B50260FDC0FB}" dt="2026-03-29T16:34:14.140" v="3940" actId="1076"/>
          <ac:spMkLst>
            <pc:docMk/>
            <pc:sldMk cId="501070215" sldId="274"/>
            <ac:spMk id="2" creationId="{D0A7DE3D-75B8-6236-5CB5-7690BF8FFF0E}"/>
          </ac:spMkLst>
        </pc:spChg>
        <pc:spChg chg="mod">
          <ac:chgData name="稲垣 遥(lt1690hs)" userId="b98694ca-acb1-421f-a554-43bd56a7e504" providerId="ADAL" clId="{09AE62EB-E315-4765-B2CF-B50260FDC0FB}" dt="2026-03-29T16:34:22.678" v="3941" actId="2711"/>
          <ac:spMkLst>
            <pc:docMk/>
            <pc:sldMk cId="501070215" sldId="274"/>
            <ac:spMk id="3" creationId="{924035E5-35FF-8E8C-7186-E020934BBBA0}"/>
          </ac:spMkLst>
        </pc:spChg>
      </pc:sldChg>
      <pc:sldChg chg="modSp new mod">
        <pc:chgData name="稲垣 遥(lt1690hs)" userId="b98694ca-acb1-421f-a554-43bd56a7e504" providerId="ADAL" clId="{09AE62EB-E315-4765-B2CF-B50260FDC0FB}" dt="2026-03-29T16:35:22.584" v="3950" actId="122"/>
        <pc:sldMkLst>
          <pc:docMk/>
          <pc:sldMk cId="2578863555" sldId="275"/>
        </pc:sldMkLst>
        <pc:spChg chg="mod">
          <ac:chgData name="稲垣 遥(lt1690hs)" userId="b98694ca-acb1-421f-a554-43bd56a7e504" providerId="ADAL" clId="{09AE62EB-E315-4765-B2CF-B50260FDC0FB}" dt="2026-03-29T16:34:47.871" v="3946" actId="1076"/>
          <ac:spMkLst>
            <pc:docMk/>
            <pc:sldMk cId="2578863555" sldId="275"/>
            <ac:spMk id="2" creationId="{1F84005A-B6AB-DAE3-6ABC-93659BDCBDBF}"/>
          </ac:spMkLst>
        </pc:spChg>
        <pc:spChg chg="mod">
          <ac:chgData name="稲垣 遥(lt1690hs)" userId="b98694ca-acb1-421f-a554-43bd56a7e504" providerId="ADAL" clId="{09AE62EB-E315-4765-B2CF-B50260FDC0FB}" dt="2026-03-29T16:35:22.584" v="3950" actId="122"/>
          <ac:spMkLst>
            <pc:docMk/>
            <pc:sldMk cId="2578863555" sldId="275"/>
            <ac:spMk id="3" creationId="{ED7D85A5-AD95-0BF5-5A70-E1BC2075B9AA}"/>
          </ac:spMkLst>
        </pc:spChg>
      </pc:sldChg>
      <pc:sldChg chg="addSp delSp modSp new mod setBg">
        <pc:chgData name="稲垣 遥(lt1690hs)" userId="b98694ca-acb1-421f-a554-43bd56a7e504" providerId="ADAL" clId="{09AE62EB-E315-4765-B2CF-B50260FDC0FB}" dt="2026-03-29T16:30:18.555" v="3836" actId="20577"/>
        <pc:sldMkLst>
          <pc:docMk/>
          <pc:sldMk cId="2715440710" sldId="276"/>
        </pc:sldMkLst>
        <pc:spChg chg="mod">
          <ac:chgData name="稲垣 遥(lt1690hs)" userId="b98694ca-acb1-421f-a554-43bd56a7e504" providerId="ADAL" clId="{09AE62EB-E315-4765-B2CF-B50260FDC0FB}" dt="2026-03-29T16:28:51.220" v="3816" actId="1076"/>
          <ac:spMkLst>
            <pc:docMk/>
            <pc:sldMk cId="2715440710" sldId="276"/>
            <ac:spMk id="2" creationId="{056BF404-6B2B-52E4-E7AF-A3F3B06E43B5}"/>
          </ac:spMkLst>
        </pc:spChg>
        <pc:spChg chg="mod">
          <ac:chgData name="稲垣 遥(lt1690hs)" userId="b98694ca-acb1-421f-a554-43bd56a7e504" providerId="ADAL" clId="{09AE62EB-E315-4765-B2CF-B50260FDC0FB}" dt="2026-03-29T16:29:13.083" v="3817" actId="2711"/>
          <ac:spMkLst>
            <pc:docMk/>
            <pc:sldMk cId="2715440710" sldId="276"/>
            <ac:spMk id="3" creationId="{98B6E419-E726-54D3-BB61-395DD9ED34A9}"/>
          </ac:spMkLst>
        </pc:spChg>
        <pc:spChg chg="add mod">
          <ac:chgData name="稲垣 遥(lt1690hs)" userId="b98694ca-acb1-421f-a554-43bd56a7e504" providerId="ADAL" clId="{09AE62EB-E315-4765-B2CF-B50260FDC0FB}" dt="2026-03-29T16:29:40.918" v="3822" actId="2711"/>
          <ac:spMkLst>
            <pc:docMk/>
            <pc:sldMk cId="2715440710" sldId="276"/>
            <ac:spMk id="8" creationId="{A43F393D-FE6F-2AA8-60E3-C5DCB731EAB1}"/>
          </ac:spMkLst>
        </pc:spChg>
        <pc:spChg chg="add mod">
          <ac:chgData name="稲垣 遥(lt1690hs)" userId="b98694ca-acb1-421f-a554-43bd56a7e504" providerId="ADAL" clId="{09AE62EB-E315-4765-B2CF-B50260FDC0FB}" dt="2026-03-29T16:30:18.555" v="3836" actId="20577"/>
          <ac:spMkLst>
            <pc:docMk/>
            <pc:sldMk cId="2715440710" sldId="276"/>
            <ac:spMk id="12" creationId="{63B3D2E3-B498-9D3F-8BFC-C5CEF9EBA83C}"/>
          </ac:spMkLst>
        </pc:spChg>
        <pc:spChg chg="add del mod">
          <ac:chgData name="稲垣 遥(lt1690hs)" userId="b98694ca-acb1-421f-a554-43bd56a7e504" providerId="ADAL" clId="{09AE62EB-E315-4765-B2CF-B50260FDC0FB}" dt="2026-03-29T16:30:01.039" v="3826" actId="2711"/>
          <ac:spMkLst>
            <pc:docMk/>
            <pc:sldMk cId="2715440710" sldId="276"/>
            <ac:spMk id="18" creationId="{06EBAF75-B47E-6999-B54A-F02041559719}"/>
          </ac:spMkLst>
        </pc:spChg>
        <pc:spChg chg="add mod">
          <ac:chgData name="稲垣 遥(lt1690hs)" userId="b98694ca-acb1-421f-a554-43bd56a7e504" providerId="ADAL" clId="{09AE62EB-E315-4765-B2CF-B50260FDC0FB}" dt="2026-03-29T16:29:24.256" v="3819" actId="113"/>
          <ac:spMkLst>
            <pc:docMk/>
            <pc:sldMk cId="2715440710" sldId="276"/>
            <ac:spMk id="20" creationId="{699CAD6E-88C9-25B5-E2C2-BB65CFB93AC5}"/>
          </ac:spMkLst>
        </pc:spChg>
        <pc:picChg chg="add del mod modCrop">
          <ac:chgData name="稲垣 遥(lt1690hs)" userId="b98694ca-acb1-421f-a554-43bd56a7e504" providerId="ADAL" clId="{09AE62EB-E315-4765-B2CF-B50260FDC0FB}" dt="2026-03-29T13:47:31.191" v="2212" actId="1076"/>
          <ac:picMkLst>
            <pc:docMk/>
            <pc:sldMk cId="2715440710" sldId="276"/>
            <ac:picMk id="5" creationId="{A8A6BB52-6756-7CAC-F47B-87CD2F230968}"/>
          </ac:picMkLst>
        </pc:picChg>
        <pc:picChg chg="add mod">
          <ac:chgData name="稲垣 遥(lt1690hs)" userId="b98694ca-acb1-421f-a554-43bd56a7e504" providerId="ADAL" clId="{09AE62EB-E315-4765-B2CF-B50260FDC0FB}" dt="2026-03-29T13:35:17.995" v="1745" actId="1076"/>
          <ac:picMkLst>
            <pc:docMk/>
            <pc:sldMk cId="2715440710" sldId="276"/>
            <ac:picMk id="11" creationId="{41AEFCFE-0D13-24DB-D878-0FA04D2EDACB}"/>
          </ac:picMkLst>
        </pc:picChg>
        <pc:picChg chg="add mod">
          <ac:chgData name="稲垣 遥(lt1690hs)" userId="b98694ca-acb1-421f-a554-43bd56a7e504" providerId="ADAL" clId="{09AE62EB-E315-4765-B2CF-B50260FDC0FB}" dt="2026-03-29T13:40:10.370" v="2021" actId="1076"/>
          <ac:picMkLst>
            <pc:docMk/>
            <pc:sldMk cId="2715440710" sldId="276"/>
            <ac:picMk id="17" creationId="{20B7FB4F-C90B-C926-C43A-96D95551C83D}"/>
          </ac:picMkLst>
        </pc:picChg>
        <pc:cxnChg chg="add mod">
          <ac:chgData name="稲垣 遥(lt1690hs)" userId="b98694ca-acb1-421f-a554-43bd56a7e504" providerId="ADAL" clId="{09AE62EB-E315-4765-B2CF-B50260FDC0FB}" dt="2026-03-29T13:47:24.927" v="2211" actId="1076"/>
          <ac:cxnSpMkLst>
            <pc:docMk/>
            <pc:sldMk cId="2715440710" sldId="276"/>
            <ac:cxnSpMk id="7" creationId="{338F3FD8-918A-D4EC-8903-CF8D5E059EF6}"/>
          </ac:cxnSpMkLst>
        </pc:cxnChg>
      </pc:sldChg>
      <pc:sldChg chg="modSp new mod">
        <pc:chgData name="稲垣 遥(lt1690hs)" userId="b98694ca-acb1-421f-a554-43bd56a7e504" providerId="ADAL" clId="{09AE62EB-E315-4765-B2CF-B50260FDC0FB}" dt="2026-03-29T16:31:04.159" v="3843" actId="2711"/>
        <pc:sldMkLst>
          <pc:docMk/>
          <pc:sldMk cId="2325941663" sldId="277"/>
        </pc:sldMkLst>
        <pc:spChg chg="mod">
          <ac:chgData name="稲垣 遥(lt1690hs)" userId="b98694ca-acb1-421f-a554-43bd56a7e504" providerId="ADAL" clId="{09AE62EB-E315-4765-B2CF-B50260FDC0FB}" dt="2026-03-29T16:30:41.632" v="3841" actId="1076"/>
          <ac:spMkLst>
            <pc:docMk/>
            <pc:sldMk cId="2325941663" sldId="277"/>
            <ac:spMk id="2" creationId="{9F74D19F-A768-53DC-7E4A-6A593461ADE5}"/>
          </ac:spMkLst>
        </pc:spChg>
        <pc:spChg chg="mod">
          <ac:chgData name="稲垣 遥(lt1690hs)" userId="b98694ca-acb1-421f-a554-43bd56a7e504" providerId="ADAL" clId="{09AE62EB-E315-4765-B2CF-B50260FDC0FB}" dt="2026-03-29T16:31:04.159" v="3843" actId="2711"/>
          <ac:spMkLst>
            <pc:docMk/>
            <pc:sldMk cId="2325941663" sldId="277"/>
            <ac:spMk id="3" creationId="{05A51FA0-58F7-4FE0-C219-DBC110F8229A}"/>
          </ac:spMkLst>
        </pc:spChg>
      </pc:sldChg>
      <pc:sldChg chg="modSp new mod">
        <pc:chgData name="稲垣 遥(lt1690hs)" userId="b98694ca-acb1-421f-a554-43bd56a7e504" providerId="ADAL" clId="{09AE62EB-E315-4765-B2CF-B50260FDC0FB}" dt="2026-03-29T16:33:59.865" v="3937" actId="113"/>
        <pc:sldMkLst>
          <pc:docMk/>
          <pc:sldMk cId="1575664994" sldId="278"/>
        </pc:sldMkLst>
        <pc:spChg chg="mod">
          <ac:chgData name="稲垣 遥(lt1690hs)" userId="b98694ca-acb1-421f-a554-43bd56a7e504" providerId="ADAL" clId="{09AE62EB-E315-4765-B2CF-B50260FDC0FB}" dt="2026-03-29T16:33:59.865" v="3937" actId="113"/>
          <ac:spMkLst>
            <pc:docMk/>
            <pc:sldMk cId="1575664994" sldId="278"/>
            <ac:spMk id="2" creationId="{303958B7-9C45-3B72-C651-3E3C0005D63F}"/>
          </ac:spMkLst>
        </pc:spChg>
        <pc:spChg chg="mod">
          <ac:chgData name="稲垣 遥(lt1690hs)" userId="b98694ca-acb1-421f-a554-43bd56a7e504" providerId="ADAL" clId="{09AE62EB-E315-4765-B2CF-B50260FDC0FB}" dt="2026-03-29T16:33:01.320" v="3926" actId="1076"/>
          <ac:spMkLst>
            <pc:docMk/>
            <pc:sldMk cId="1575664994" sldId="278"/>
            <ac:spMk id="3" creationId="{93C385C9-BD83-6F46-8BB1-743E3BA7FF85}"/>
          </ac:spMkLst>
        </pc:spChg>
      </pc:sldChg>
      <pc:sldChg chg="delSp modSp add mod">
        <pc:chgData name="稲垣 遥(lt1690hs)" userId="b98694ca-acb1-421f-a554-43bd56a7e504" providerId="ADAL" clId="{09AE62EB-E315-4765-B2CF-B50260FDC0FB}" dt="2026-03-29T16:36:39.956" v="3960" actId="1076"/>
        <pc:sldMkLst>
          <pc:docMk/>
          <pc:sldMk cId="2884424376" sldId="303"/>
        </pc:sldMkLst>
        <pc:spChg chg="mod">
          <ac:chgData name="稲垣 遥(lt1690hs)" userId="b98694ca-acb1-421f-a554-43bd56a7e504" providerId="ADAL" clId="{09AE62EB-E315-4765-B2CF-B50260FDC0FB}" dt="2026-03-29T16:36:09.178" v="3955" actId="1076"/>
          <ac:spMkLst>
            <pc:docMk/>
            <pc:sldMk cId="2884424376" sldId="303"/>
            <ac:spMk id="2" creationId="{905DB783-4266-FB17-5C3C-3CEF47B0CFF2}"/>
          </ac:spMkLst>
        </pc:spChg>
        <pc:spChg chg="mod">
          <ac:chgData name="稲垣 遥(lt1690hs)" userId="b98694ca-acb1-421f-a554-43bd56a7e504" providerId="ADAL" clId="{09AE62EB-E315-4765-B2CF-B50260FDC0FB}" dt="2026-03-29T16:36:26.287" v="3957" actId="2711"/>
          <ac:spMkLst>
            <pc:docMk/>
            <pc:sldMk cId="2884424376" sldId="303"/>
            <ac:spMk id="3" creationId="{E9FB8770-191D-17B4-19C7-5D57FD6E2993}"/>
          </ac:spMkLst>
        </pc:spChg>
        <pc:spChg chg="mod">
          <ac:chgData name="稲垣 遥(lt1690hs)" userId="b98694ca-acb1-421f-a554-43bd56a7e504" providerId="ADAL" clId="{09AE62EB-E315-4765-B2CF-B50260FDC0FB}" dt="2026-03-29T16:36:39.956" v="3960" actId="1076"/>
          <ac:spMkLst>
            <pc:docMk/>
            <pc:sldMk cId="2884424376" sldId="303"/>
            <ac:spMk id="6" creationId="{9A9D07F0-7356-4DB4-A0A1-4908FA628D4A}"/>
          </ac:spMkLst>
        </pc:spChg>
      </pc:sldChg>
      <pc:sldChg chg="addSp modSp add mod">
        <pc:chgData name="稲垣 遥(lt1690hs)" userId="b98694ca-acb1-421f-a554-43bd56a7e504" providerId="ADAL" clId="{09AE62EB-E315-4765-B2CF-B50260FDC0FB}" dt="2026-03-29T16:41:27.806" v="4052" actId="1076"/>
        <pc:sldMkLst>
          <pc:docMk/>
          <pc:sldMk cId="3462179329" sldId="304"/>
        </pc:sldMkLst>
        <pc:spChg chg="mod">
          <ac:chgData name="稲垣 遥(lt1690hs)" userId="b98694ca-acb1-421f-a554-43bd56a7e504" providerId="ADAL" clId="{09AE62EB-E315-4765-B2CF-B50260FDC0FB}" dt="2026-03-29T16:41:27.806" v="4052" actId="1076"/>
          <ac:spMkLst>
            <pc:docMk/>
            <pc:sldMk cId="3462179329" sldId="304"/>
            <ac:spMk id="2" creationId="{D7BC7C7A-0DED-DDA8-BAAE-9829FA82FBC2}"/>
          </ac:spMkLst>
        </pc:spChg>
        <pc:spChg chg="mod">
          <ac:chgData name="稲垣 遥(lt1690hs)" userId="b98694ca-acb1-421f-a554-43bd56a7e504" providerId="ADAL" clId="{09AE62EB-E315-4765-B2CF-B50260FDC0FB}" dt="2026-03-29T16:38:39.229" v="4000" actId="115"/>
          <ac:spMkLst>
            <pc:docMk/>
            <pc:sldMk cId="3462179329" sldId="304"/>
            <ac:spMk id="3" creationId="{00000000-0000-0000-0000-000000000000}"/>
          </ac:spMkLst>
        </pc:spChg>
        <pc:spChg chg="add mod">
          <ac:chgData name="稲垣 遥(lt1690hs)" userId="b98694ca-acb1-421f-a554-43bd56a7e504" providerId="ADAL" clId="{09AE62EB-E315-4765-B2CF-B50260FDC0FB}" dt="2026-03-29T16:40:00.972" v="4043" actId="255"/>
          <ac:spMkLst>
            <pc:docMk/>
            <pc:sldMk cId="3462179329" sldId="304"/>
            <ac:spMk id="6" creationId="{F6501DD7-F6B2-3D32-3294-2125FA1CF92A}"/>
          </ac:spMkLst>
        </pc:spChg>
        <pc:spChg chg="mod">
          <ac:chgData name="稲垣 遥(lt1690hs)" userId="b98694ca-acb1-421f-a554-43bd56a7e504" providerId="ADAL" clId="{09AE62EB-E315-4765-B2CF-B50260FDC0FB}" dt="2026-03-29T16:37:56.242" v="3968" actId="1076"/>
          <ac:spMkLst>
            <pc:docMk/>
            <pc:sldMk cId="3462179329" sldId="304"/>
            <ac:spMk id="10" creationId="{00000000-0000-0000-0000-000000000000}"/>
          </ac:spMkLst>
        </pc:spChg>
        <pc:spChg chg="mod">
          <ac:chgData name="稲垣 遥(lt1690hs)" userId="b98694ca-acb1-421f-a554-43bd56a7e504" providerId="ADAL" clId="{09AE62EB-E315-4765-B2CF-B50260FDC0FB}" dt="2026-03-29T16:38:31.533" v="3998" actId="1076"/>
          <ac:spMkLst>
            <pc:docMk/>
            <pc:sldMk cId="3462179329" sldId="304"/>
            <ac:spMk id="12" creationId="{00000000-0000-0000-0000-000000000000}"/>
          </ac:spMkLst>
        </pc:spChg>
        <pc:spChg chg="mod">
          <ac:chgData name="稲垣 遥(lt1690hs)" userId="b98694ca-acb1-421f-a554-43bd56a7e504" providerId="ADAL" clId="{09AE62EB-E315-4765-B2CF-B50260FDC0FB}" dt="2026-03-29T16:38:26.968" v="3997" actId="1076"/>
          <ac:spMkLst>
            <pc:docMk/>
            <pc:sldMk cId="3462179329" sldId="304"/>
            <ac:spMk id="13" creationId="{00000000-0000-0000-0000-000000000000}"/>
          </ac:spMkLst>
        </pc:spChg>
      </pc:sldChg>
      <pc:sldChg chg="addSp delSp modSp add mod">
        <pc:chgData name="稲垣 遥(lt1690hs)" userId="b98694ca-acb1-421f-a554-43bd56a7e504" providerId="ADAL" clId="{09AE62EB-E315-4765-B2CF-B50260FDC0FB}" dt="2026-03-29T16:41:34.015" v="4053" actId="1076"/>
        <pc:sldMkLst>
          <pc:docMk/>
          <pc:sldMk cId="4121242431" sldId="310"/>
        </pc:sldMkLst>
        <pc:spChg chg="mod">
          <ac:chgData name="稲垣 遥(lt1690hs)" userId="b98694ca-acb1-421f-a554-43bd56a7e504" providerId="ADAL" clId="{09AE62EB-E315-4765-B2CF-B50260FDC0FB}" dt="2026-03-29T16:40:25.307" v="4046" actId="1076"/>
          <ac:spMkLst>
            <pc:docMk/>
            <pc:sldMk cId="4121242431" sldId="310"/>
            <ac:spMk id="6" creationId="{87D90E61-2BC1-1F2E-9F70-C8C9E638322D}"/>
          </ac:spMkLst>
        </pc:spChg>
        <pc:spChg chg="add mod">
          <ac:chgData name="稲垣 遥(lt1690hs)" userId="b98694ca-acb1-421f-a554-43bd56a7e504" providerId="ADAL" clId="{09AE62EB-E315-4765-B2CF-B50260FDC0FB}" dt="2026-03-29T16:41:34.015" v="4053" actId="1076"/>
          <ac:spMkLst>
            <pc:docMk/>
            <pc:sldMk cId="4121242431" sldId="310"/>
            <ac:spMk id="8" creationId="{85C23899-E735-797F-CBA3-C3B3611AF9CF}"/>
          </ac:spMkLst>
        </pc:spChg>
        <pc:picChg chg="mod">
          <ac:chgData name="稲垣 遥(lt1690hs)" userId="b98694ca-acb1-421f-a554-43bd56a7e504" providerId="ADAL" clId="{09AE62EB-E315-4765-B2CF-B50260FDC0FB}" dt="2026-03-29T16:38:09.805" v="3971" actId="1076"/>
          <ac:picMkLst>
            <pc:docMk/>
            <pc:sldMk cId="4121242431" sldId="310"/>
            <ac:picMk id="4" creationId="{6529A93E-9D13-73AA-A5CC-51486FC907B7}"/>
          </ac:picMkLst>
        </pc:picChg>
      </pc:sldChg>
      <pc:sldChg chg="modSp add mod">
        <pc:chgData name="稲垣 遥(lt1690hs)" userId="b98694ca-acb1-421f-a554-43bd56a7e504" providerId="ADAL" clId="{09AE62EB-E315-4765-B2CF-B50260FDC0FB}" dt="2026-03-29T16:43:32.516" v="4106" actId="1076"/>
        <pc:sldMkLst>
          <pc:docMk/>
          <pc:sldMk cId="507128588" sldId="311"/>
        </pc:sldMkLst>
        <pc:spChg chg="mod">
          <ac:chgData name="稲垣 遥(lt1690hs)" userId="b98694ca-acb1-421f-a554-43bd56a7e504" providerId="ADAL" clId="{09AE62EB-E315-4765-B2CF-B50260FDC0FB}" dt="2026-03-29T16:42:08.016" v="4085" actId="113"/>
          <ac:spMkLst>
            <pc:docMk/>
            <pc:sldMk cId="507128588" sldId="311"/>
            <ac:spMk id="5" creationId="{97B893C4-968F-CE44-31BC-90AF9E776317}"/>
          </ac:spMkLst>
        </pc:spChg>
        <pc:spChg chg="mod">
          <ac:chgData name="稲垣 遥(lt1690hs)" userId="b98694ca-acb1-421f-a554-43bd56a7e504" providerId="ADAL" clId="{09AE62EB-E315-4765-B2CF-B50260FDC0FB}" dt="2026-03-29T16:42:23.994" v="4086" actId="2711"/>
          <ac:spMkLst>
            <pc:docMk/>
            <pc:sldMk cId="507128588" sldId="311"/>
            <ac:spMk id="6" creationId="{64BCC7E1-F701-F838-5EF8-A3C28634966F}"/>
          </ac:spMkLst>
        </pc:spChg>
        <pc:spChg chg="mod">
          <ac:chgData name="稲垣 遥(lt1690hs)" userId="b98694ca-acb1-421f-a554-43bd56a7e504" providerId="ADAL" clId="{09AE62EB-E315-4765-B2CF-B50260FDC0FB}" dt="2026-03-29T16:43:32.516" v="4106" actId="1076"/>
          <ac:spMkLst>
            <pc:docMk/>
            <pc:sldMk cId="507128588" sldId="311"/>
            <ac:spMk id="8" creationId="{93CB18E5-8441-A30C-7E2F-A7309E755880}"/>
          </ac:spMkLst>
        </pc:spChg>
        <pc:picChg chg="mod">
          <ac:chgData name="稲垣 遥(lt1690hs)" userId="b98694ca-acb1-421f-a554-43bd56a7e504" providerId="ADAL" clId="{09AE62EB-E315-4765-B2CF-B50260FDC0FB}" dt="2026-03-29T16:43:19.396" v="4104" actId="1076"/>
          <ac:picMkLst>
            <pc:docMk/>
            <pc:sldMk cId="507128588" sldId="311"/>
            <ac:picMk id="7" creationId="{FAB56505-0386-73E5-FF06-381A0224840A}"/>
          </ac:picMkLst>
        </pc:picChg>
      </pc:sldChg>
      <pc:sldChg chg="modSp new mod">
        <pc:chgData name="稲垣 遥(lt1690hs)" userId="b98694ca-acb1-421f-a554-43bd56a7e504" providerId="ADAL" clId="{09AE62EB-E315-4765-B2CF-B50260FDC0FB}" dt="2026-03-29T16:43:42.801" v="4107" actId="2711"/>
        <pc:sldMkLst>
          <pc:docMk/>
          <pc:sldMk cId="1555631817" sldId="312"/>
        </pc:sldMkLst>
        <pc:spChg chg="mod">
          <ac:chgData name="稲垣 遥(lt1690hs)" userId="b98694ca-acb1-421f-a554-43bd56a7e504" providerId="ADAL" clId="{09AE62EB-E315-4765-B2CF-B50260FDC0FB}" dt="2026-03-29T16:43:42.801" v="4107" actId="2711"/>
          <ac:spMkLst>
            <pc:docMk/>
            <pc:sldMk cId="1555631817" sldId="312"/>
            <ac:spMk id="3" creationId="{4DF953C2-3F5D-F55D-1DDD-D0D50A1E2EB1}"/>
          </ac:spMkLst>
        </pc:spChg>
      </pc:sldChg>
      <pc:sldChg chg="delSp modSp add mod">
        <pc:chgData name="稲垣 遥(lt1690hs)" userId="b98694ca-acb1-421f-a554-43bd56a7e504" providerId="ADAL" clId="{09AE62EB-E315-4765-B2CF-B50260FDC0FB}" dt="2026-03-30T14:00:37.325" v="4127" actId="20577"/>
        <pc:sldMkLst>
          <pc:docMk/>
          <pc:sldMk cId="1410586459" sldId="313"/>
        </pc:sldMkLst>
        <pc:spChg chg="mod">
          <ac:chgData name="稲垣 遥(lt1690hs)" userId="b98694ca-acb1-421f-a554-43bd56a7e504" providerId="ADAL" clId="{09AE62EB-E315-4765-B2CF-B50260FDC0FB}" dt="2026-03-30T14:00:04.195" v="4122" actId="2711"/>
          <ac:spMkLst>
            <pc:docMk/>
            <pc:sldMk cId="1410586459" sldId="313"/>
            <ac:spMk id="2" creationId="{A5BFAE7A-2465-30CD-A7BD-D86F670805BD}"/>
          </ac:spMkLst>
        </pc:spChg>
        <pc:spChg chg="mod">
          <ac:chgData name="稲垣 遥(lt1690hs)" userId="b98694ca-acb1-421f-a554-43bd56a7e504" providerId="ADAL" clId="{09AE62EB-E315-4765-B2CF-B50260FDC0FB}" dt="2026-03-30T14:00:37.325" v="4127" actId="20577"/>
          <ac:spMkLst>
            <pc:docMk/>
            <pc:sldMk cId="1410586459" sldId="313"/>
            <ac:spMk id="3" creationId="{8D150E5F-69EE-5B3F-8D6B-2AE0CF0AEE32}"/>
          </ac:spMkLst>
        </pc:spChg>
        <pc:spChg chg="mod">
          <ac:chgData name="稲垣 遥(lt1690hs)" userId="b98694ca-acb1-421f-a554-43bd56a7e504" providerId="ADAL" clId="{09AE62EB-E315-4765-B2CF-B50260FDC0FB}" dt="2026-03-30T13:59:26.952" v="4120" actId="1076"/>
          <ac:spMkLst>
            <pc:docMk/>
            <pc:sldMk cId="1410586459" sldId="313"/>
            <ac:spMk id="10" creationId="{8DD484A6-ED8B-01B6-8259-DC25ABA273C4}"/>
          </ac:spMkLst>
        </pc:spChg>
      </pc:sldChg>
      <pc:sldChg chg="delSp modSp add mod">
        <pc:chgData name="稲垣 遥(lt1690hs)" userId="b98694ca-acb1-421f-a554-43bd56a7e504" providerId="ADAL" clId="{09AE62EB-E315-4765-B2CF-B50260FDC0FB}" dt="2026-03-30T14:04:30.905" v="4153" actId="2711"/>
        <pc:sldMkLst>
          <pc:docMk/>
          <pc:sldMk cId="2777352442" sldId="314"/>
        </pc:sldMkLst>
        <pc:spChg chg="mod">
          <ac:chgData name="稲垣 遥(lt1690hs)" userId="b98694ca-acb1-421f-a554-43bd56a7e504" providerId="ADAL" clId="{09AE62EB-E315-4765-B2CF-B50260FDC0FB}" dt="2026-03-30T14:04:07.670" v="4152" actId="115"/>
          <ac:spMkLst>
            <pc:docMk/>
            <pc:sldMk cId="2777352442" sldId="314"/>
            <ac:spMk id="3" creationId="{FB02617C-60C8-65D1-2DFF-E579DCBF4BED}"/>
          </ac:spMkLst>
        </pc:spChg>
        <pc:spChg chg="mod">
          <ac:chgData name="稲垣 遥(lt1690hs)" userId="b98694ca-acb1-421f-a554-43bd56a7e504" providerId="ADAL" clId="{09AE62EB-E315-4765-B2CF-B50260FDC0FB}" dt="2026-03-30T14:04:30.905" v="4153" actId="2711"/>
          <ac:spMkLst>
            <pc:docMk/>
            <pc:sldMk cId="2777352442" sldId="314"/>
            <ac:spMk id="5" creationId="{BB1BBD83-6A36-E92F-E5F1-2765CACB2346}"/>
          </ac:spMkLst>
        </pc:spChg>
        <pc:spChg chg="mod">
          <ac:chgData name="稲垣 遥(lt1690hs)" userId="b98694ca-acb1-421f-a554-43bd56a7e504" providerId="ADAL" clId="{09AE62EB-E315-4765-B2CF-B50260FDC0FB}" dt="2026-03-30T14:03:40.857" v="4149" actId="1076"/>
          <ac:spMkLst>
            <pc:docMk/>
            <pc:sldMk cId="2777352442" sldId="314"/>
            <ac:spMk id="8" creationId="{490A6253-0A42-6BBD-FBC7-D086A279DD06}"/>
          </ac:spMkLst>
        </pc:spChg>
      </pc:sldChg>
      <pc:sldChg chg="addSp delSp modSp add mod">
        <pc:chgData name="稲垣 遥(lt1690hs)" userId="b98694ca-acb1-421f-a554-43bd56a7e504" providerId="ADAL" clId="{09AE62EB-E315-4765-B2CF-B50260FDC0FB}" dt="2026-03-30T14:07:19.788" v="4274" actId="20577"/>
        <pc:sldMkLst>
          <pc:docMk/>
          <pc:sldMk cId="1906282804" sldId="315"/>
        </pc:sldMkLst>
        <pc:spChg chg="mod">
          <ac:chgData name="稲垣 遥(lt1690hs)" userId="b98694ca-acb1-421f-a554-43bd56a7e504" providerId="ADAL" clId="{09AE62EB-E315-4765-B2CF-B50260FDC0FB}" dt="2026-03-30T14:07:19.788" v="4274" actId="20577"/>
          <ac:spMkLst>
            <pc:docMk/>
            <pc:sldMk cId="1906282804" sldId="315"/>
            <ac:spMk id="3" creationId="{B74E4ADD-19DA-7E02-50C9-3769DE410D5A}"/>
          </ac:spMkLst>
        </pc:spChg>
        <pc:spChg chg="add mod">
          <ac:chgData name="稲垣 遥(lt1690hs)" userId="b98694ca-acb1-421f-a554-43bd56a7e504" providerId="ADAL" clId="{09AE62EB-E315-4765-B2CF-B50260FDC0FB}" dt="2026-03-30T14:05:51.129" v="4205" actId="1076"/>
          <ac:spMkLst>
            <pc:docMk/>
            <pc:sldMk cId="1906282804" sldId="315"/>
            <ac:spMk id="4" creationId="{6CDFE7E9-7914-5A52-F0D6-AB722C37F133}"/>
          </ac:spMkLst>
        </pc:spChg>
        <pc:spChg chg="mod">
          <ac:chgData name="稲垣 遥(lt1690hs)" userId="b98694ca-acb1-421f-a554-43bd56a7e504" providerId="ADAL" clId="{09AE62EB-E315-4765-B2CF-B50260FDC0FB}" dt="2026-03-30T14:06:44.669" v="4255" actId="1076"/>
          <ac:spMkLst>
            <pc:docMk/>
            <pc:sldMk cId="1906282804" sldId="315"/>
            <ac:spMk id="5" creationId="{DEB760C9-2B38-0783-5F19-8A657BBE6AB7}"/>
          </ac:spMkLst>
        </pc:spChg>
        <pc:spChg chg="mod">
          <ac:chgData name="稲垣 遥(lt1690hs)" userId="b98694ca-acb1-421f-a554-43bd56a7e504" providerId="ADAL" clId="{09AE62EB-E315-4765-B2CF-B50260FDC0FB}" dt="2026-03-30T14:04:52.939" v="4157" actId="1076"/>
          <ac:spMkLst>
            <pc:docMk/>
            <pc:sldMk cId="1906282804" sldId="315"/>
            <ac:spMk id="8" creationId="{348451F1-7530-64F6-35E2-1F621E7ED2D1}"/>
          </ac:spMkLst>
        </pc:spChg>
        <pc:picChg chg="mod">
          <ac:chgData name="稲垣 遥(lt1690hs)" userId="b98694ca-acb1-421f-a554-43bd56a7e504" providerId="ADAL" clId="{09AE62EB-E315-4765-B2CF-B50260FDC0FB}" dt="2026-03-30T14:05:55.757" v="4206" actId="1076"/>
          <ac:picMkLst>
            <pc:docMk/>
            <pc:sldMk cId="1906282804" sldId="315"/>
            <ac:picMk id="2" creationId="{7112F27B-2F63-9ADE-04E8-FCDC0EA430A8}"/>
          </ac:picMkLst>
        </pc:picChg>
        <pc:picChg chg="mod">
          <ac:chgData name="稲垣 遥(lt1690hs)" userId="b98694ca-acb1-421f-a554-43bd56a7e504" providerId="ADAL" clId="{09AE62EB-E315-4765-B2CF-B50260FDC0FB}" dt="2026-03-30T14:04:56.699" v="4158" actId="1076"/>
          <ac:picMkLst>
            <pc:docMk/>
            <pc:sldMk cId="1906282804" sldId="315"/>
            <ac:picMk id="6" creationId="{2A8ACF14-516C-0AC2-8FF4-4CE27F09678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3EBC1D-3C9E-48C2-839A-E7329A37BE63}" type="datetimeFigureOut">
              <a:rPr kumimoji="1" lang="ja-JP" altLang="en-US" smtClean="0"/>
              <a:t>2026/4/4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95BCD2-9D97-4B91-9BF3-47B2D128BB35}" type="slidenum">
              <a:rPr kumimoji="1" lang="ja-JP" altLang="en-US" smtClean="0"/>
              <a:t>‹#›</a:t>
            </a:fld>
            <a:endParaRPr kumimoji="1" lang="ja-JP" altLang="en-US"/>
          </a:p>
        </p:txBody>
      </p:sp>
    </p:spTree>
    <p:extLst>
      <p:ext uri="{BB962C8B-B14F-4D97-AF65-F5344CB8AC3E}">
        <p14:creationId xmlns:p14="http://schemas.microsoft.com/office/powerpoint/2010/main" val="4095526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0EAD73-4BCC-4676-9A94-34D74E168A23}"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548641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9652C-B4B4-4A5B-BF4E-2B7BBC99EDC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A23D7A8-B37F-80F4-02C6-7F1D0C8CC3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9B2ABAD-3B73-BC9E-EC28-14F35F893987}"/>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AC9C80E-706B-9D04-8989-91A6DF3D0B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0EAD73-4BCC-4676-9A94-34D74E168A23}"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937551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0EAD73-4BCC-4676-9A94-34D74E168A23}"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057247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0EAD73-4BCC-4676-9A94-34D74E168A23}"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63126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0EAD73-4BCC-4676-9A94-34D74E168A23}"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555387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495BCD2-9D97-4B91-9BF3-47B2D128BB35}" type="slidenum">
              <a:rPr kumimoji="1" lang="ja-JP" altLang="en-US" smtClean="0"/>
              <a:t>15</a:t>
            </a:fld>
            <a:endParaRPr kumimoji="1" lang="ja-JP" altLang="en-US"/>
          </a:p>
        </p:txBody>
      </p:sp>
    </p:spTree>
    <p:extLst>
      <p:ext uri="{BB962C8B-B14F-4D97-AF65-F5344CB8AC3E}">
        <p14:creationId xmlns:p14="http://schemas.microsoft.com/office/powerpoint/2010/main" val="3039937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495BCD2-9D97-4B91-9BF3-47B2D128BB35}" type="slidenum">
              <a:rPr kumimoji="1" lang="ja-JP" altLang="en-US" smtClean="0"/>
              <a:t>26</a:t>
            </a:fld>
            <a:endParaRPr kumimoji="1" lang="ja-JP" altLang="en-US"/>
          </a:p>
        </p:txBody>
      </p:sp>
    </p:spTree>
    <p:extLst>
      <p:ext uri="{BB962C8B-B14F-4D97-AF65-F5344CB8AC3E}">
        <p14:creationId xmlns:p14="http://schemas.microsoft.com/office/powerpoint/2010/main" val="439943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4FA6A-1380-A4C4-4351-1C30F04475B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2A2689-F4FF-04C2-5F89-CCB9DDD2D0D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15155B9-00E1-5CD7-3725-7647C412BC2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D5C8D2E-C7EA-A0BA-5BC2-72416174D4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7DAFD6-857C-44A7-BFA9-3A6172626ABB}"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024334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B270B-73F5-DBF4-1ABC-E95ED6A5C30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D1D07E9-9418-9A93-04A4-597E371C765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FB309A4-0682-9559-1345-6E6A446BB6E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9D4B25C-46D2-16D3-3DFA-778AB8A98C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7DAFD6-857C-44A7-BFA9-3A6172626ABB}"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052872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21FB14-F091-7083-8957-9893E0D1C2F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AAA3F65-336D-4EF9-0DBA-39A49F28AD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4D06EBB-11AE-ED32-16E4-6CB611A00EC6}"/>
              </a:ext>
            </a:extLst>
          </p:cNvPr>
          <p:cNvSpPr>
            <a:spLocks noGrp="1"/>
          </p:cNvSpPr>
          <p:nvPr>
            <p:ph type="dt" sz="half" idx="10"/>
          </p:nvPr>
        </p:nvSpPr>
        <p:spPr/>
        <p:txBody>
          <a:bodyPr/>
          <a:lstStyle/>
          <a:p>
            <a:fld id="{0E9778B7-E43F-43A1-98E3-A2666FC3A5DD}"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B2C7BA7D-DF24-CA2D-1E26-9C403C80156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76176E7-5C83-A4ED-8B29-D80D6DA97030}"/>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1826955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1774E2-E718-71B9-5037-402E18DD61F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A8FD92A-E581-4598-1BB6-56DED91FD832}"/>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14350B7-38CC-EF4E-640F-D53DBAE202F6}"/>
              </a:ext>
            </a:extLst>
          </p:cNvPr>
          <p:cNvSpPr>
            <a:spLocks noGrp="1"/>
          </p:cNvSpPr>
          <p:nvPr>
            <p:ph type="dt" sz="half" idx="10"/>
          </p:nvPr>
        </p:nvSpPr>
        <p:spPr/>
        <p:txBody>
          <a:bodyPr/>
          <a:lstStyle/>
          <a:p>
            <a:fld id="{799E6597-2964-436F-95F4-7259B6D08CC3}"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27942B00-2BB9-D60A-3A9D-7CE24D52AD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0B5B8FE-62B4-75EC-F40F-0A78EE81B9B0}"/>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580645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170D6A-0646-9ECC-3FC4-78509A67B5E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172E5C3-F7B0-147E-127E-81ACDEE7AB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BFCEA50-A694-D1BC-65A8-3EB5E645518E}"/>
              </a:ext>
            </a:extLst>
          </p:cNvPr>
          <p:cNvSpPr>
            <a:spLocks noGrp="1"/>
          </p:cNvSpPr>
          <p:nvPr>
            <p:ph type="dt" sz="half" idx="10"/>
          </p:nvPr>
        </p:nvSpPr>
        <p:spPr/>
        <p:txBody>
          <a:bodyPr/>
          <a:lstStyle/>
          <a:p>
            <a:fld id="{283F7E3A-A6C3-435A-B611-B15AD3587F13}"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8363CF8F-E169-7483-F240-A1C96714F5A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CB857A1-DCA5-882E-F80C-5C92D769A3DE}"/>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2379255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431A1A-9791-9140-7042-889040BB68E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06A8359-D6D5-22D7-D47E-BADF76BAADB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41AC41E-6037-01DF-B64F-2D9461EF59B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C71EB36-846A-1838-6C5D-2EA0021ADEE2}"/>
              </a:ext>
            </a:extLst>
          </p:cNvPr>
          <p:cNvSpPr>
            <a:spLocks noGrp="1"/>
          </p:cNvSpPr>
          <p:nvPr>
            <p:ph type="dt" sz="half" idx="10"/>
          </p:nvPr>
        </p:nvSpPr>
        <p:spPr/>
        <p:txBody>
          <a:bodyPr/>
          <a:lstStyle/>
          <a:p>
            <a:fld id="{0E4401BE-FAD9-4159-BE49-612C6CE0F32F}" type="datetime1">
              <a:rPr kumimoji="1" lang="ja-JP" altLang="en-US" smtClean="0"/>
              <a:t>2026/4/4</a:t>
            </a:fld>
            <a:endParaRPr kumimoji="1" lang="ja-JP" altLang="en-US"/>
          </a:p>
        </p:txBody>
      </p:sp>
      <p:sp>
        <p:nvSpPr>
          <p:cNvPr id="6" name="フッター プレースホルダー 5">
            <a:extLst>
              <a:ext uri="{FF2B5EF4-FFF2-40B4-BE49-F238E27FC236}">
                <a16:creationId xmlns:a16="http://schemas.microsoft.com/office/drawing/2014/main" id="{ABE3A89A-D362-657D-B27A-1B4D54041FE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4FD01DA-FC1A-5C72-A252-4E07B61338A2}"/>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1214319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2693C2-B817-446A-EC27-8DC73CFE31F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5222FB1-2D16-DA6D-45F3-B6CEECF2CA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D6648C4-98C5-C76B-AD35-5A0264AECDC0}"/>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A7D3D2D-E034-02C7-08A4-D4E9AE9083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427BA9C-8238-C35A-4306-7BC60A62A73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0DB388B-1878-035A-0A9D-6E2D4B16A617}"/>
              </a:ext>
            </a:extLst>
          </p:cNvPr>
          <p:cNvSpPr>
            <a:spLocks noGrp="1"/>
          </p:cNvSpPr>
          <p:nvPr>
            <p:ph type="dt" sz="half" idx="10"/>
          </p:nvPr>
        </p:nvSpPr>
        <p:spPr/>
        <p:txBody>
          <a:bodyPr/>
          <a:lstStyle/>
          <a:p>
            <a:fld id="{4C722F70-3DF6-4288-A8E1-E0E814BAFAD2}" type="datetime1">
              <a:rPr kumimoji="1" lang="ja-JP" altLang="en-US" smtClean="0"/>
              <a:t>2026/4/4</a:t>
            </a:fld>
            <a:endParaRPr kumimoji="1" lang="ja-JP" altLang="en-US"/>
          </a:p>
        </p:txBody>
      </p:sp>
      <p:sp>
        <p:nvSpPr>
          <p:cNvPr id="8" name="フッター プレースホルダー 7">
            <a:extLst>
              <a:ext uri="{FF2B5EF4-FFF2-40B4-BE49-F238E27FC236}">
                <a16:creationId xmlns:a16="http://schemas.microsoft.com/office/drawing/2014/main" id="{8999C4E0-DC2A-3124-98EE-6EFDF8A54F7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575F723-7FA7-D5D3-739F-6157CDF949D8}"/>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2971707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C7C684-C72A-31D7-CD0A-79337526028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7AE1D07-AF2B-D5D6-A4A5-A2820FAEB858}"/>
              </a:ext>
            </a:extLst>
          </p:cNvPr>
          <p:cNvSpPr>
            <a:spLocks noGrp="1"/>
          </p:cNvSpPr>
          <p:nvPr>
            <p:ph type="dt" sz="half" idx="10"/>
          </p:nvPr>
        </p:nvSpPr>
        <p:spPr/>
        <p:txBody>
          <a:bodyPr/>
          <a:lstStyle/>
          <a:p>
            <a:fld id="{AC1FB80E-E269-4C0D-B8B8-491967DD27F3}" type="datetime1">
              <a:rPr kumimoji="1" lang="ja-JP" altLang="en-US" smtClean="0"/>
              <a:t>2026/4/4</a:t>
            </a:fld>
            <a:endParaRPr kumimoji="1" lang="ja-JP" altLang="en-US"/>
          </a:p>
        </p:txBody>
      </p:sp>
      <p:sp>
        <p:nvSpPr>
          <p:cNvPr id="4" name="フッター プレースホルダー 3">
            <a:extLst>
              <a:ext uri="{FF2B5EF4-FFF2-40B4-BE49-F238E27FC236}">
                <a16:creationId xmlns:a16="http://schemas.microsoft.com/office/drawing/2014/main" id="{D8A0BD4B-0411-1D97-017F-9D3F880A3B4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828351B-8602-910B-1FC6-F391C8993303}"/>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2768946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D149B18-CBA9-DCC0-6888-42429CCF7236}"/>
              </a:ext>
            </a:extLst>
          </p:cNvPr>
          <p:cNvSpPr>
            <a:spLocks noGrp="1"/>
          </p:cNvSpPr>
          <p:nvPr>
            <p:ph type="dt" sz="half" idx="10"/>
          </p:nvPr>
        </p:nvSpPr>
        <p:spPr/>
        <p:txBody>
          <a:bodyPr/>
          <a:lstStyle/>
          <a:p>
            <a:fld id="{6899D293-67B6-40B9-A511-9C062D15320A}" type="datetime1">
              <a:rPr kumimoji="1" lang="ja-JP" altLang="en-US" smtClean="0"/>
              <a:t>2026/4/4</a:t>
            </a:fld>
            <a:endParaRPr kumimoji="1" lang="ja-JP" altLang="en-US"/>
          </a:p>
        </p:txBody>
      </p:sp>
      <p:sp>
        <p:nvSpPr>
          <p:cNvPr id="3" name="フッター プレースホルダー 2">
            <a:extLst>
              <a:ext uri="{FF2B5EF4-FFF2-40B4-BE49-F238E27FC236}">
                <a16:creationId xmlns:a16="http://schemas.microsoft.com/office/drawing/2014/main" id="{55062B23-5C06-94B2-4715-7D9FC3D1402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B849E97-BAB3-43AE-B47F-0D19297A0842}"/>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1473177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8CCE73-5787-9A21-687C-C1684DCD231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4F7E6DB-C959-9070-7176-2188DF1289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2BEAE40-B49F-53DC-7FF4-5F59DEB5FB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873770A-0104-0FF6-74B9-CA8D3B4DA440}"/>
              </a:ext>
            </a:extLst>
          </p:cNvPr>
          <p:cNvSpPr>
            <a:spLocks noGrp="1"/>
          </p:cNvSpPr>
          <p:nvPr>
            <p:ph type="dt" sz="half" idx="10"/>
          </p:nvPr>
        </p:nvSpPr>
        <p:spPr/>
        <p:txBody>
          <a:bodyPr/>
          <a:lstStyle/>
          <a:p>
            <a:fld id="{BE17B08C-C52A-4852-B4A8-5616B0D87296}" type="datetime1">
              <a:rPr kumimoji="1" lang="ja-JP" altLang="en-US" smtClean="0"/>
              <a:t>2026/4/4</a:t>
            </a:fld>
            <a:endParaRPr kumimoji="1" lang="ja-JP" altLang="en-US"/>
          </a:p>
        </p:txBody>
      </p:sp>
      <p:sp>
        <p:nvSpPr>
          <p:cNvPr id="6" name="フッター プレースホルダー 5">
            <a:extLst>
              <a:ext uri="{FF2B5EF4-FFF2-40B4-BE49-F238E27FC236}">
                <a16:creationId xmlns:a16="http://schemas.microsoft.com/office/drawing/2014/main" id="{863FCAA3-65BC-4959-C6BD-7EA8DAB6FE5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7046F36-1412-24FF-1AEA-9182760C38E8}"/>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4269106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6F30B8-9F69-7235-98E4-6BE494736F4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E79892C-6531-4165-CCBF-DE6B22A0E1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E5D7BC5-20E7-DA56-E9E3-7285A1F26B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2A7ADAB-A1E3-D5AE-5A99-FA41D8053313}"/>
              </a:ext>
            </a:extLst>
          </p:cNvPr>
          <p:cNvSpPr>
            <a:spLocks noGrp="1"/>
          </p:cNvSpPr>
          <p:nvPr>
            <p:ph type="dt" sz="half" idx="10"/>
          </p:nvPr>
        </p:nvSpPr>
        <p:spPr/>
        <p:txBody>
          <a:bodyPr/>
          <a:lstStyle/>
          <a:p>
            <a:fld id="{57D1A35F-CADC-4227-824C-9DDEADBFFA76}" type="datetime1">
              <a:rPr kumimoji="1" lang="ja-JP" altLang="en-US" smtClean="0"/>
              <a:t>2026/4/4</a:t>
            </a:fld>
            <a:endParaRPr kumimoji="1" lang="ja-JP" altLang="en-US"/>
          </a:p>
        </p:txBody>
      </p:sp>
      <p:sp>
        <p:nvSpPr>
          <p:cNvPr id="6" name="フッター プレースホルダー 5">
            <a:extLst>
              <a:ext uri="{FF2B5EF4-FFF2-40B4-BE49-F238E27FC236}">
                <a16:creationId xmlns:a16="http://schemas.microsoft.com/office/drawing/2014/main" id="{F3BBC453-27B3-424B-D12F-C56E729C62A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EE2EF14-3D39-F139-7922-A907FD0B2B99}"/>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3917656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2D5B97-1479-5D99-F77A-7A594FA8D83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1B44773-FD7A-9503-8ABB-0003252441F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D60A160-73B5-CA99-C20A-C81CD3CCFCF3}"/>
              </a:ext>
            </a:extLst>
          </p:cNvPr>
          <p:cNvSpPr>
            <a:spLocks noGrp="1"/>
          </p:cNvSpPr>
          <p:nvPr>
            <p:ph type="dt" sz="half" idx="10"/>
          </p:nvPr>
        </p:nvSpPr>
        <p:spPr/>
        <p:txBody>
          <a:bodyPr/>
          <a:lstStyle/>
          <a:p>
            <a:fld id="{E83D2E7D-C5A3-4673-9F03-D0FCA1263160}"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CDCF40E7-5034-D799-5FAD-D5BF468C3B2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633E276-BCE4-0FF3-7E1A-B68C259875A8}"/>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1503551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3BB8270-187C-1030-FAB2-BEBEB9C0D0E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12BE654-0286-A557-1635-F1441BD5629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C18C310-27B3-1642-C969-88CF6F482F6E}"/>
              </a:ext>
            </a:extLst>
          </p:cNvPr>
          <p:cNvSpPr>
            <a:spLocks noGrp="1"/>
          </p:cNvSpPr>
          <p:nvPr>
            <p:ph type="dt" sz="half" idx="10"/>
          </p:nvPr>
        </p:nvSpPr>
        <p:spPr/>
        <p:txBody>
          <a:bodyPr/>
          <a:lstStyle/>
          <a:p>
            <a:fld id="{C0687B7D-D18F-4177-A9B3-1BE45CE5A43C}"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810BB3B2-5380-E9ED-8C74-D68CCF933A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E940D78-C317-2CD6-5422-80F8552ECB3D}"/>
              </a:ext>
            </a:extLst>
          </p:cNvPr>
          <p:cNvSpPr>
            <a:spLocks noGrp="1"/>
          </p:cNvSpPr>
          <p:nvPr>
            <p:ph type="sldNum" sz="quarter" idx="12"/>
          </p:nvPr>
        </p:nvSpPr>
        <p:spPr/>
        <p:txBody>
          <a:body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689383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8FE91D6F-6A77-4A9B-8907-364C3605BFE6}"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1866344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D7CF425-FF29-4725-9564-D5329171DD64}"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2076328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F17240C-1ABB-4916-B2C4-9980560E842B}"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3432696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7466D687-2E4D-403E-9CD6-40B73AB1CEA2}" type="datetime1">
              <a:rPr kumimoji="1" lang="ja-JP" altLang="en-US" smtClean="0"/>
              <a:t>2026/4/4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673590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A47DE63-C068-4CE9-A4FC-9B3C11E5E2BC}" type="datetime1">
              <a:rPr kumimoji="1" lang="ja-JP" altLang="en-US" smtClean="0"/>
              <a:t>2026/4/4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1362452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F36E9A4-7FCC-4964-B2BF-D6203B3EC7DD}" type="datetime1">
              <a:rPr kumimoji="1" lang="ja-JP" altLang="en-US" smtClean="0"/>
              <a:t>2026/4/4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2287912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A1F1A18-D9D3-4231-8031-90ACCCE8A3C3}" type="datetime1">
              <a:rPr kumimoji="1" lang="ja-JP" altLang="en-US" smtClean="0"/>
              <a:t>2026/4/4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847296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7401ADA-9FEB-431D-9B05-E09AA487155B}" type="datetime1">
              <a:rPr kumimoji="1" lang="ja-JP" altLang="en-US" smtClean="0"/>
              <a:t>2026/4/4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1580345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4D73434-69BD-4ABC-97E6-DE7FAB47F180}" type="datetime1">
              <a:rPr kumimoji="1" lang="ja-JP" altLang="en-US" smtClean="0"/>
              <a:t>2026/4/4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1160630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B8F8454-E926-4939-ACF7-9A24E6B899AB}"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4013174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846887F-ACA1-4065-9DA0-DCFB827C9603}"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35344790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3FEEB1E-E823-4ADB-AC2B-12C1D12A70F9}"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989554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45E5F4D-9BB6-47CF-9EC6-308F1D7E3719}"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2435146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8FF601F5-F26D-430A-92DD-1B8923710BDC}"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39879560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C8ED65CA-D5FB-4110-AD7F-5E20C7972539}" type="datetime1">
              <a:rPr kumimoji="1" lang="ja-JP" altLang="en-US" smtClean="0"/>
              <a:t>2026/4/4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477093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C6D96FC-2669-46BC-AAE0-55D627A2749F}" type="datetime1">
              <a:rPr kumimoji="1" lang="ja-JP" altLang="en-US" smtClean="0"/>
              <a:t>2026/4/4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31132840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31E4CC2-4FDA-4A4F-908F-A363F3D52491}" type="datetime1">
              <a:rPr kumimoji="1" lang="ja-JP" altLang="en-US" smtClean="0"/>
              <a:t>2026/4/4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15527820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2864E33-9F01-4C63-AE4A-64F2505159BF}" type="datetime1">
              <a:rPr kumimoji="1" lang="ja-JP" altLang="en-US" smtClean="0"/>
              <a:t>2026/4/4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30994511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4A647C0-F569-4F48-B20C-692D2A03A7B3}" type="datetime1">
              <a:rPr kumimoji="1" lang="ja-JP" altLang="en-US" smtClean="0"/>
              <a:t>2026/4/4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25416165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7850435-C324-4776-9446-D4335F7A6341}" type="datetime1">
              <a:rPr kumimoji="1" lang="ja-JP" altLang="en-US" smtClean="0"/>
              <a:t>2026/4/4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10788544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DCBD5FD-C65C-4C53-8429-A18C7FAAA45A}"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3132810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8A21F5E-208D-4AEC-A76F-BE8615B3BF8F}" type="datetime1">
              <a:rPr kumimoji="1" lang="ja-JP" altLang="en-US" smtClean="0"/>
              <a:t>2026/4/4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15349161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F33E73-D865-C8CE-9F76-D860358D16A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7728D83-F5D6-0806-563F-F27AE87C3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5A2A3F3-8B4A-7601-9C91-4B3E47D49318}"/>
              </a:ext>
            </a:extLst>
          </p:cNvPr>
          <p:cNvSpPr>
            <a:spLocks noGrp="1"/>
          </p:cNvSpPr>
          <p:nvPr>
            <p:ph type="dt" sz="half" idx="10"/>
          </p:nvPr>
        </p:nvSpPr>
        <p:spPr/>
        <p:txBody>
          <a:bodyPr/>
          <a:lstStyle/>
          <a:p>
            <a:fld id="{085EE87A-FED1-4566-B8B4-C47764541F84}"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F36E2108-ADB6-D37D-40DF-37E23CAF2E4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F7C7024-9C3C-75CD-88FB-A0151C39E31C}"/>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30520695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83293B-06CF-8439-DFBF-7FDA2D8C4D5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341E837-9E4D-22F5-2EE4-FFFD66F6164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1270BA1-E594-E84B-13D1-778AD6EAA414}"/>
              </a:ext>
            </a:extLst>
          </p:cNvPr>
          <p:cNvSpPr>
            <a:spLocks noGrp="1"/>
          </p:cNvSpPr>
          <p:nvPr>
            <p:ph type="dt" sz="half" idx="10"/>
          </p:nvPr>
        </p:nvSpPr>
        <p:spPr/>
        <p:txBody>
          <a:bodyPr/>
          <a:lstStyle/>
          <a:p>
            <a:fld id="{9695CFAA-5452-4ECE-989B-456DB1CD444C}"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74A6F2EC-7655-5F19-0420-0484077A8D1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92409B-AC1F-44EF-8E6C-105DA189DF16}"/>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26055389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20E01A-6E6F-773B-CB91-E872C828E53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45F9DA2-5F17-4C10-4040-517E5F656F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2784BB4-2A62-DCAB-F391-8AA8FAE6FB57}"/>
              </a:ext>
            </a:extLst>
          </p:cNvPr>
          <p:cNvSpPr>
            <a:spLocks noGrp="1"/>
          </p:cNvSpPr>
          <p:nvPr>
            <p:ph type="dt" sz="half" idx="10"/>
          </p:nvPr>
        </p:nvSpPr>
        <p:spPr/>
        <p:txBody>
          <a:bodyPr/>
          <a:lstStyle/>
          <a:p>
            <a:fld id="{D503428B-9EFF-4E9B-9EE5-420B96665D97}"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A1D2ADAA-8D27-E550-16A6-2EC26E6A217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913DF19-36DC-D3FF-F343-10D4573213F1}"/>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28979426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BE096B-281B-B399-5884-3D84A258C6F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3F86CBB-360E-83C6-EDE0-2E122D89499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B489A76-C305-0AD8-6B37-4378289E7B1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720EEB2-0FA6-45F2-9C77-CF749119CE31}"/>
              </a:ext>
            </a:extLst>
          </p:cNvPr>
          <p:cNvSpPr>
            <a:spLocks noGrp="1"/>
          </p:cNvSpPr>
          <p:nvPr>
            <p:ph type="dt" sz="half" idx="10"/>
          </p:nvPr>
        </p:nvSpPr>
        <p:spPr/>
        <p:txBody>
          <a:bodyPr/>
          <a:lstStyle/>
          <a:p>
            <a:fld id="{6C276B13-6237-4740-AD4B-1A10AF7788DB}" type="datetime1">
              <a:rPr kumimoji="1" lang="ja-JP" altLang="en-US" smtClean="0"/>
              <a:t>2026/4/4</a:t>
            </a:fld>
            <a:endParaRPr kumimoji="1" lang="ja-JP" altLang="en-US"/>
          </a:p>
        </p:txBody>
      </p:sp>
      <p:sp>
        <p:nvSpPr>
          <p:cNvPr id="6" name="フッター プレースホルダー 5">
            <a:extLst>
              <a:ext uri="{FF2B5EF4-FFF2-40B4-BE49-F238E27FC236}">
                <a16:creationId xmlns:a16="http://schemas.microsoft.com/office/drawing/2014/main" id="{871CE5AB-F820-F32E-1553-231E68443FA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5879FED-46E0-8A4A-965E-25ABF69FDCC2}"/>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14526987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337E7A-D720-43FF-9AAA-D2F4135976E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50161C4-A2F0-99B8-1F2A-582C79DCC2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6838A28-4B3D-93E3-EF2B-4BFCF4018A0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E1362FE-E362-E89E-C2F5-45F389EFB1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F277F4C-D8B6-F301-DFC7-23763C02759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E6B59EF-03D0-E114-472E-C8C2DD1852FD}"/>
              </a:ext>
            </a:extLst>
          </p:cNvPr>
          <p:cNvSpPr>
            <a:spLocks noGrp="1"/>
          </p:cNvSpPr>
          <p:nvPr>
            <p:ph type="dt" sz="half" idx="10"/>
          </p:nvPr>
        </p:nvSpPr>
        <p:spPr/>
        <p:txBody>
          <a:bodyPr/>
          <a:lstStyle/>
          <a:p>
            <a:fld id="{563E85ED-AEBA-43B2-978C-7B558CD0C3B2}" type="datetime1">
              <a:rPr kumimoji="1" lang="ja-JP" altLang="en-US" smtClean="0"/>
              <a:t>2026/4/4</a:t>
            </a:fld>
            <a:endParaRPr kumimoji="1" lang="ja-JP" altLang="en-US"/>
          </a:p>
        </p:txBody>
      </p:sp>
      <p:sp>
        <p:nvSpPr>
          <p:cNvPr id="8" name="フッター プレースホルダー 7">
            <a:extLst>
              <a:ext uri="{FF2B5EF4-FFF2-40B4-BE49-F238E27FC236}">
                <a16:creationId xmlns:a16="http://schemas.microsoft.com/office/drawing/2014/main" id="{3911C492-63B8-B825-66F1-F9B3D9AA87F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428F1F7-5907-0DE7-DCAE-E9B93B0D8A63}"/>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10696533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9B0390-C332-7D4F-03B6-40034EDD629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A04692F-3BFB-E7FC-F01C-6D2D78CB2977}"/>
              </a:ext>
            </a:extLst>
          </p:cNvPr>
          <p:cNvSpPr>
            <a:spLocks noGrp="1"/>
          </p:cNvSpPr>
          <p:nvPr>
            <p:ph type="dt" sz="half" idx="10"/>
          </p:nvPr>
        </p:nvSpPr>
        <p:spPr/>
        <p:txBody>
          <a:bodyPr/>
          <a:lstStyle/>
          <a:p>
            <a:fld id="{8861B644-90F9-4EFE-A8F1-84AA6D4BD194}" type="datetime1">
              <a:rPr kumimoji="1" lang="ja-JP" altLang="en-US" smtClean="0"/>
              <a:t>2026/4/4</a:t>
            </a:fld>
            <a:endParaRPr kumimoji="1" lang="ja-JP" altLang="en-US"/>
          </a:p>
        </p:txBody>
      </p:sp>
      <p:sp>
        <p:nvSpPr>
          <p:cNvPr id="4" name="フッター プレースホルダー 3">
            <a:extLst>
              <a:ext uri="{FF2B5EF4-FFF2-40B4-BE49-F238E27FC236}">
                <a16:creationId xmlns:a16="http://schemas.microsoft.com/office/drawing/2014/main" id="{1541E85A-FB2E-A02F-44ED-401AFED375F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D8D53C5-5130-01FD-A98C-2B8A4B33CDA9}"/>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36291372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8D76A58-853D-F0E4-0AA6-F3C4E3D32A70}"/>
              </a:ext>
            </a:extLst>
          </p:cNvPr>
          <p:cNvSpPr>
            <a:spLocks noGrp="1"/>
          </p:cNvSpPr>
          <p:nvPr>
            <p:ph type="dt" sz="half" idx="10"/>
          </p:nvPr>
        </p:nvSpPr>
        <p:spPr/>
        <p:txBody>
          <a:bodyPr/>
          <a:lstStyle/>
          <a:p>
            <a:fld id="{32364E00-6FF5-4BF5-A5AE-3360DC5D692D}" type="datetime1">
              <a:rPr kumimoji="1" lang="ja-JP" altLang="en-US" smtClean="0"/>
              <a:t>2026/4/4</a:t>
            </a:fld>
            <a:endParaRPr kumimoji="1" lang="ja-JP" altLang="en-US"/>
          </a:p>
        </p:txBody>
      </p:sp>
      <p:sp>
        <p:nvSpPr>
          <p:cNvPr id="3" name="フッター プレースホルダー 2">
            <a:extLst>
              <a:ext uri="{FF2B5EF4-FFF2-40B4-BE49-F238E27FC236}">
                <a16:creationId xmlns:a16="http://schemas.microsoft.com/office/drawing/2014/main" id="{465BBC2F-FFEB-9AD5-D5AA-6E059FE82C8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BDDECDF-E0BB-979B-1AEB-D35F344A30E6}"/>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35702949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ACD6C1-B909-DDE8-FBE7-3966ADDEC1C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4E5B326-7322-D08F-35FB-426E2F37BD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708701A-5A05-AF04-A613-8D0AD95960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D3887BC-613C-5AF4-7CFE-6BCB1D54D34E}"/>
              </a:ext>
            </a:extLst>
          </p:cNvPr>
          <p:cNvSpPr>
            <a:spLocks noGrp="1"/>
          </p:cNvSpPr>
          <p:nvPr>
            <p:ph type="dt" sz="half" idx="10"/>
          </p:nvPr>
        </p:nvSpPr>
        <p:spPr/>
        <p:txBody>
          <a:bodyPr/>
          <a:lstStyle/>
          <a:p>
            <a:fld id="{026E23DE-ADE4-4B65-913F-99C60B079B03}" type="datetime1">
              <a:rPr kumimoji="1" lang="ja-JP" altLang="en-US" smtClean="0"/>
              <a:t>2026/4/4</a:t>
            </a:fld>
            <a:endParaRPr kumimoji="1" lang="ja-JP" altLang="en-US"/>
          </a:p>
        </p:txBody>
      </p:sp>
      <p:sp>
        <p:nvSpPr>
          <p:cNvPr id="6" name="フッター プレースホルダー 5">
            <a:extLst>
              <a:ext uri="{FF2B5EF4-FFF2-40B4-BE49-F238E27FC236}">
                <a16:creationId xmlns:a16="http://schemas.microsoft.com/office/drawing/2014/main" id="{01D05DBE-D1B8-A826-6ED2-84C6F42DFCE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9E815CB-E1C9-22A0-F633-4A4519D39B26}"/>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8329032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11AA51-4F3C-EAAB-B0AB-2BBB48244B2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C363D7C-FCF2-2AE7-07C9-922EB6DFB6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6195952-4E7B-1776-6673-FB1FEF273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C83146F-21DB-B1F6-270A-D72246D4D92F}"/>
              </a:ext>
            </a:extLst>
          </p:cNvPr>
          <p:cNvSpPr>
            <a:spLocks noGrp="1"/>
          </p:cNvSpPr>
          <p:nvPr>
            <p:ph type="dt" sz="half" idx="10"/>
          </p:nvPr>
        </p:nvSpPr>
        <p:spPr/>
        <p:txBody>
          <a:bodyPr/>
          <a:lstStyle/>
          <a:p>
            <a:fld id="{7C4389A6-1FC5-43AD-8D36-8F02313B3394}" type="datetime1">
              <a:rPr kumimoji="1" lang="ja-JP" altLang="en-US" smtClean="0"/>
              <a:t>2026/4/4</a:t>
            </a:fld>
            <a:endParaRPr kumimoji="1" lang="ja-JP" altLang="en-US"/>
          </a:p>
        </p:txBody>
      </p:sp>
      <p:sp>
        <p:nvSpPr>
          <p:cNvPr id="6" name="フッター プレースホルダー 5">
            <a:extLst>
              <a:ext uri="{FF2B5EF4-FFF2-40B4-BE49-F238E27FC236}">
                <a16:creationId xmlns:a16="http://schemas.microsoft.com/office/drawing/2014/main" id="{3F62A21B-EE7B-6E51-CCC1-7F888CE1AA0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8401096-FCD1-82B7-685D-368F18603B8D}"/>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11824397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AC14A5-D61F-0C94-DA5E-1CCF505C3D7E}"/>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023DA97-1ABA-1766-D676-5EAAF77F8E7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0FA635E-E711-0CE3-BCB8-8026E68D3455}"/>
              </a:ext>
            </a:extLst>
          </p:cNvPr>
          <p:cNvSpPr>
            <a:spLocks noGrp="1"/>
          </p:cNvSpPr>
          <p:nvPr>
            <p:ph type="dt" sz="half" idx="10"/>
          </p:nvPr>
        </p:nvSpPr>
        <p:spPr/>
        <p:txBody>
          <a:bodyPr/>
          <a:lstStyle/>
          <a:p>
            <a:fld id="{3F562D1D-0D9B-442F-A6B8-AB430594826E}"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58C6B4BD-E673-3B20-3BE5-F35E0704619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05C65C9-DCAD-3262-F990-939A79E29371}"/>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11300890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BCA474C-6173-5CA8-97FA-38C0892A4A0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11EC3A3-D8EC-02C0-C8B8-1D17E1490001}"/>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EF6251A-4D80-1742-C302-2F1658DF47CA}"/>
              </a:ext>
            </a:extLst>
          </p:cNvPr>
          <p:cNvSpPr>
            <a:spLocks noGrp="1"/>
          </p:cNvSpPr>
          <p:nvPr>
            <p:ph type="dt" sz="half" idx="10"/>
          </p:nvPr>
        </p:nvSpPr>
        <p:spPr/>
        <p:txBody>
          <a:bodyPr/>
          <a:lstStyle/>
          <a:p>
            <a:fld id="{19FABA6C-4AB8-41C4-8275-C45170AA0FDE}"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F8260FF6-5ED0-9C77-20BC-28A81E3F770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AD5BF75-0C0C-743F-4CB7-FCE0CDE31E96}"/>
              </a:ext>
            </a:extLst>
          </p:cNvPr>
          <p:cNvSpPr>
            <a:spLocks noGrp="1"/>
          </p:cNvSpPr>
          <p:nvPr>
            <p:ph type="sldNum" sz="quarter" idx="12"/>
          </p:nvPr>
        </p:nvSpPr>
        <p:spPr/>
        <p:txBody>
          <a:body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2668113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0CA94B7-0E8C-59C6-E6A9-7B50D467A9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215032F-0D80-79BA-0AB0-C467295A60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134399B-AFDA-7681-9833-A4FA44425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8088DE-C82A-467E-91B3-8DF3CFB669CA}"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7DD3686E-0EB8-7B61-D942-CA49543473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73149BA-85BE-3E59-3A0B-21A7073B2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442EDCF-F0CF-4004-A7B6-8606F6EFB1B6}" type="slidenum">
              <a:rPr kumimoji="1" lang="ja-JP" altLang="en-US" smtClean="0"/>
              <a:t>‹#›</a:t>
            </a:fld>
            <a:endParaRPr kumimoji="1" lang="ja-JP" altLang="en-US"/>
          </a:p>
        </p:txBody>
      </p:sp>
    </p:spTree>
    <p:extLst>
      <p:ext uri="{BB962C8B-B14F-4D97-AF65-F5344CB8AC3E}">
        <p14:creationId xmlns:p14="http://schemas.microsoft.com/office/powerpoint/2010/main" val="4099328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28948-9169-424A-96A0-9C71297A4BC8}" type="datetime1">
              <a:rPr kumimoji="1" lang="ja-JP" altLang="en-US" smtClean="0"/>
              <a:t>2026/4/4</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1880217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A7C68F-1EBD-4FC0-AF48-A1B8E84FB95F}" type="datetime1">
              <a:rPr kumimoji="1" lang="ja-JP" altLang="en-US" smtClean="0"/>
              <a:t>2026/4/4</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6D907F-0B2E-4D93-82C9-C904F97B341A}" type="slidenum">
              <a:rPr kumimoji="1" lang="ja-JP" altLang="en-US" smtClean="0"/>
              <a:t>‹#›</a:t>
            </a:fld>
            <a:endParaRPr kumimoji="1" lang="ja-JP" altLang="en-US"/>
          </a:p>
        </p:txBody>
      </p:sp>
    </p:spTree>
    <p:extLst>
      <p:ext uri="{BB962C8B-B14F-4D97-AF65-F5344CB8AC3E}">
        <p14:creationId xmlns:p14="http://schemas.microsoft.com/office/powerpoint/2010/main" val="26184363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9EF914D-8560-7A39-CA2F-0CAA71F827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594A93E-45B8-30E4-6FBC-3A7F4A46B0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DB20EF2-789D-7DEC-8E5F-1C7CF76218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8A6F2-0C79-41CB-9CBD-87D40E9C27B7}" type="datetime1">
              <a:rPr kumimoji="1" lang="ja-JP" altLang="en-US" smtClean="0"/>
              <a:t>2026/4/4</a:t>
            </a:fld>
            <a:endParaRPr kumimoji="1" lang="ja-JP" altLang="en-US"/>
          </a:p>
        </p:txBody>
      </p:sp>
      <p:sp>
        <p:nvSpPr>
          <p:cNvPr id="5" name="フッター プレースホルダー 4">
            <a:extLst>
              <a:ext uri="{FF2B5EF4-FFF2-40B4-BE49-F238E27FC236}">
                <a16:creationId xmlns:a16="http://schemas.microsoft.com/office/drawing/2014/main" id="{320FC065-F67A-46DD-50BD-4D6C1A4FE2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E9F8414-B68C-8425-645C-BAA5349EF5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641746-5D76-B84D-BA4B-28C43CD6F714}" type="slidenum">
              <a:rPr kumimoji="1" lang="ja-JP" altLang="en-US" smtClean="0"/>
              <a:t>‹#›</a:t>
            </a:fld>
            <a:endParaRPr kumimoji="1" lang="ja-JP" altLang="en-US"/>
          </a:p>
        </p:txBody>
      </p:sp>
    </p:spTree>
    <p:extLst>
      <p:ext uri="{BB962C8B-B14F-4D97-AF65-F5344CB8AC3E}">
        <p14:creationId xmlns:p14="http://schemas.microsoft.com/office/powerpoint/2010/main" val="30627338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mailto:kwiba.baske@gmail.com"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hyperlink" Target="mailto:kwiba.baske@gmail.com"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0.xml"/><Relationship Id="rId5" Type="http://schemas.openxmlformats.org/officeDocument/2006/relationships/image" Target="../media/image14.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D46AF0-D563-2F87-9A68-D6B1C070FACA}"/>
              </a:ext>
            </a:extLst>
          </p:cNvPr>
          <p:cNvSpPr>
            <a:spLocks noGrp="1"/>
          </p:cNvSpPr>
          <p:nvPr>
            <p:ph type="ctrTitle"/>
          </p:nvPr>
        </p:nvSpPr>
        <p:spPr>
          <a:xfrm>
            <a:off x="601577" y="2523958"/>
            <a:ext cx="10988842" cy="2387600"/>
          </a:xfrm>
        </p:spPr>
        <p:txBody>
          <a:bodyPr>
            <a:normAutofit fontScale="90000"/>
          </a:bodyPr>
          <a:lstStyle/>
          <a:p>
            <a:r>
              <a:rPr kumimoji="1" lang="en-US" altLang="ja-JP" dirty="0">
                <a:latin typeface="HG創英角ｺﾞｼｯｸUB" panose="020B0909000000000000" pitchFamily="49" charset="-128"/>
                <a:ea typeface="HG創英角ｺﾞｼｯｸUB" panose="020B0909000000000000" pitchFamily="49" charset="-128"/>
              </a:rPr>
              <a:t>2026</a:t>
            </a:r>
            <a:r>
              <a:rPr kumimoji="1" lang="ja-JP" altLang="en-US" dirty="0">
                <a:latin typeface="HG創英角ｺﾞｼｯｸUB" panose="020B0909000000000000" pitchFamily="49" charset="-128"/>
                <a:ea typeface="HG創英角ｺﾞｼｯｸUB" panose="020B0909000000000000" pitchFamily="49" charset="-128"/>
              </a:rPr>
              <a:t>年度</a:t>
            </a:r>
            <a:br>
              <a:rPr kumimoji="1" lang="en-US" altLang="ja-JP" dirty="0">
                <a:latin typeface="HG創英角ｺﾞｼｯｸUB" panose="020B0909000000000000" pitchFamily="49" charset="-128"/>
                <a:ea typeface="HG創英角ｺﾞｼｯｸUB" panose="020B0909000000000000" pitchFamily="49" charset="-128"/>
              </a:rPr>
            </a:br>
            <a:r>
              <a:rPr kumimoji="1" lang="ja-JP" altLang="en-US" dirty="0">
                <a:latin typeface="HG創英角ｺﾞｼｯｸUB" panose="020B0909000000000000" pitchFamily="49" charset="-128"/>
                <a:ea typeface="HG創英角ｺﾞｼｯｸUB" panose="020B0909000000000000" pitchFamily="49" charset="-128"/>
              </a:rPr>
              <a:t>全関西</a:t>
            </a:r>
            <a:r>
              <a:rPr kumimoji="1" lang="ja-JP" altLang="en-US" dirty="0">
                <a:latin typeface="HGS創英角ｺﾞｼｯｸUB" panose="020B0900000000000000" pitchFamily="50" charset="-128"/>
                <a:ea typeface="HGS創英角ｺﾞｼｯｸUB" panose="020B0900000000000000" pitchFamily="50" charset="-128"/>
                <a:cs typeface="ADLaM Display" panose="02010000000000000000" pitchFamily="2" charset="0"/>
              </a:rPr>
              <a:t>大学</a:t>
            </a:r>
            <a:r>
              <a:rPr kumimoji="1" lang="ja-JP" altLang="en-US" dirty="0">
                <a:latin typeface="HG創英角ｺﾞｼｯｸUB" panose="020B0909000000000000" pitchFamily="49" charset="-128"/>
                <a:ea typeface="HG創英角ｺﾞｼｯｸUB" panose="020B0909000000000000" pitchFamily="49" charset="-128"/>
              </a:rPr>
              <a:t>女子バスケットボール選手権大会代表者会議</a:t>
            </a:r>
          </a:p>
        </p:txBody>
      </p:sp>
      <p:sp>
        <p:nvSpPr>
          <p:cNvPr id="3" name="字幕 2">
            <a:extLst>
              <a:ext uri="{FF2B5EF4-FFF2-40B4-BE49-F238E27FC236}">
                <a16:creationId xmlns:a16="http://schemas.microsoft.com/office/drawing/2014/main" id="{9E12F3B2-125D-C0D6-B45E-61AEA90CEF3C}"/>
              </a:ext>
            </a:extLst>
          </p:cNvPr>
          <p:cNvSpPr>
            <a:spLocks noGrp="1"/>
          </p:cNvSpPr>
          <p:nvPr>
            <p:ph type="subTitle" idx="1"/>
          </p:nvPr>
        </p:nvSpPr>
        <p:spPr>
          <a:xfrm>
            <a:off x="3941396" y="5912102"/>
            <a:ext cx="9144000" cy="1655762"/>
          </a:xfrm>
        </p:spPr>
        <p:txBody>
          <a:bodyPr/>
          <a:lstStyle/>
          <a:p>
            <a:r>
              <a:rPr kumimoji="1" lang="en-US" altLang="ja-JP" b="1" dirty="0"/>
              <a:t>(</a:t>
            </a:r>
            <a:r>
              <a:rPr kumimoji="1" lang="ja-JP" altLang="en-US" b="1" dirty="0"/>
              <a:t>一社</a:t>
            </a:r>
            <a:r>
              <a:rPr kumimoji="1" lang="en-US" altLang="ja-JP" b="1" dirty="0"/>
              <a:t>)</a:t>
            </a:r>
            <a:r>
              <a:rPr kumimoji="1" lang="ja-JP" altLang="en-US" b="1" dirty="0"/>
              <a:t>全関西大学女子バスケットボール連盟</a:t>
            </a:r>
          </a:p>
        </p:txBody>
      </p:sp>
      <p:pic>
        <p:nvPicPr>
          <p:cNvPr id="4" name="図 3">
            <a:extLst>
              <a:ext uri="{FF2B5EF4-FFF2-40B4-BE49-F238E27FC236}">
                <a16:creationId xmlns:a16="http://schemas.microsoft.com/office/drawing/2014/main" id="{33935D36-72FF-5661-DD90-86D91F7589BC}"/>
              </a:ext>
            </a:extLst>
          </p:cNvPr>
          <p:cNvPicPr>
            <a:picLocks noChangeAspect="1"/>
          </p:cNvPicPr>
          <p:nvPr/>
        </p:nvPicPr>
        <p:blipFill>
          <a:blip r:embed="rId2"/>
          <a:stretch>
            <a:fillRect/>
          </a:stretch>
        </p:blipFill>
        <p:spPr>
          <a:xfrm>
            <a:off x="3941394" y="-160817"/>
            <a:ext cx="4309207" cy="3368461"/>
          </a:xfrm>
          <a:prstGeom prst="rect">
            <a:avLst/>
          </a:prstGeom>
        </p:spPr>
      </p:pic>
      <p:sp>
        <p:nvSpPr>
          <p:cNvPr id="5" name="スライド番号プレースホルダー 4">
            <a:extLst>
              <a:ext uri="{FF2B5EF4-FFF2-40B4-BE49-F238E27FC236}">
                <a16:creationId xmlns:a16="http://schemas.microsoft.com/office/drawing/2014/main" id="{4050C9BF-D9B0-F96B-206F-2B581C4DAED8}"/>
              </a:ext>
            </a:extLst>
          </p:cNvPr>
          <p:cNvSpPr>
            <a:spLocks noGrp="1"/>
          </p:cNvSpPr>
          <p:nvPr>
            <p:ph type="sldNum" sz="quarter" idx="12"/>
          </p:nvPr>
        </p:nvSpPr>
        <p:spPr/>
        <p:txBody>
          <a:bodyPr/>
          <a:lstStyle/>
          <a:p>
            <a:fld id="{A442EDCF-F0CF-4004-A7B6-8606F6EFB1B6}" type="slidenum">
              <a:rPr kumimoji="1" lang="ja-JP" altLang="en-US" smtClean="0"/>
              <a:t>1</a:t>
            </a:fld>
            <a:endParaRPr kumimoji="1" lang="ja-JP" altLang="en-US" dirty="0"/>
          </a:p>
        </p:txBody>
      </p:sp>
    </p:spTree>
    <p:extLst>
      <p:ext uri="{BB962C8B-B14F-4D97-AF65-F5344CB8AC3E}">
        <p14:creationId xmlns:p14="http://schemas.microsoft.com/office/powerpoint/2010/main" val="3702359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39DA0A-AB95-B13F-A4FB-B2C1D04B0A7E}"/>
              </a:ext>
            </a:extLst>
          </p:cNvPr>
          <p:cNvSpPr>
            <a:spLocks noGrp="1"/>
          </p:cNvSpPr>
          <p:nvPr>
            <p:ph type="title"/>
          </p:nvPr>
        </p:nvSpPr>
        <p:spPr>
          <a:xfrm>
            <a:off x="838200" y="365125"/>
            <a:ext cx="10515600" cy="1158875"/>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目次</a:t>
            </a:r>
          </a:p>
        </p:txBody>
      </p:sp>
      <p:sp>
        <p:nvSpPr>
          <p:cNvPr id="3" name="コンテンツ プレースホルダー 2">
            <a:extLst>
              <a:ext uri="{FF2B5EF4-FFF2-40B4-BE49-F238E27FC236}">
                <a16:creationId xmlns:a16="http://schemas.microsoft.com/office/drawing/2014/main" id="{4D678066-6210-7B17-B872-5812E62EE553}"/>
              </a:ext>
            </a:extLst>
          </p:cNvPr>
          <p:cNvSpPr>
            <a:spLocks noGrp="1"/>
          </p:cNvSpPr>
          <p:nvPr>
            <p:ph idx="1"/>
          </p:nvPr>
        </p:nvSpPr>
        <p:spPr>
          <a:xfrm>
            <a:off x="838200" y="1380744"/>
            <a:ext cx="10515600" cy="4796219"/>
          </a:xfrm>
        </p:spPr>
        <p:txBody>
          <a:bodyPr>
            <a:normAutofit fontScale="70000" lnSpcReduction="20000"/>
          </a:bodyPr>
          <a:lstStyle/>
          <a:p>
            <a:pPr marL="0" indent="0">
              <a:buNone/>
            </a:pPr>
            <a:r>
              <a:rPr kumimoji="1" lang="en-US" altLang="ja-JP" dirty="0">
                <a:latin typeface="HG創英角ｺﾞｼｯｸUB" panose="020B0909000000000000" pitchFamily="49" charset="-128"/>
                <a:ea typeface="HG創英角ｺﾞｼｯｸUB" panose="020B0909000000000000" pitchFamily="49" charset="-128"/>
              </a:rPr>
              <a:t>P3-5</a:t>
            </a:r>
            <a:r>
              <a:rPr kumimoji="1" lang="ja-JP" altLang="en-US" dirty="0">
                <a:latin typeface="HG創英角ｺﾞｼｯｸUB" panose="020B0909000000000000" pitchFamily="49" charset="-128"/>
                <a:ea typeface="HG創英角ｺﾞｼｯｸUB" panose="020B0909000000000000" pitchFamily="49" charset="-128"/>
              </a:rPr>
              <a:t>　   試合観戦ルール、</a:t>
            </a:r>
            <a:r>
              <a:rPr kumimoji="1" lang="en-US" altLang="ja-JP" dirty="0">
                <a:latin typeface="HG創英角ｺﾞｼｯｸUB" panose="020B0909000000000000" pitchFamily="49" charset="-128"/>
                <a:ea typeface="HG創英角ｺﾞｼｯｸUB" panose="020B0909000000000000" pitchFamily="49" charset="-128"/>
              </a:rPr>
              <a:t>ID</a:t>
            </a:r>
            <a:r>
              <a:rPr kumimoji="1" lang="ja-JP" altLang="en-US" dirty="0">
                <a:latin typeface="HG創英角ｺﾞｼｯｸUB" panose="020B0909000000000000" pitchFamily="49" charset="-128"/>
                <a:ea typeface="HG創英角ｺﾞｼｯｸUB" panose="020B0909000000000000" pitchFamily="49" charset="-128"/>
              </a:rPr>
              <a:t>について</a:t>
            </a:r>
            <a:endParaRPr kumimoji="1"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P6  </a:t>
            </a:r>
            <a:r>
              <a:rPr lang="ja-JP" altLang="en-US" dirty="0">
                <a:latin typeface="HG創英角ｺﾞｼｯｸUB" panose="020B0909000000000000" pitchFamily="49" charset="-128"/>
                <a:ea typeface="HG創英角ｺﾞｼｯｸUB" panose="020B0909000000000000" pitchFamily="49" charset="-128"/>
              </a:rPr>
              <a:t>     大会注意事項について</a:t>
            </a:r>
            <a:r>
              <a:rPr kumimoji="1" lang="ja-JP" altLang="en-US" dirty="0">
                <a:latin typeface="HG創英角ｺﾞｼｯｸUB" panose="020B0909000000000000" pitchFamily="49" charset="-128"/>
                <a:ea typeface="HG創英角ｺﾞｼｯｸUB" panose="020B0909000000000000" pitchFamily="49" charset="-128"/>
              </a:rPr>
              <a:t>　</a:t>
            </a:r>
            <a:endParaRPr kumimoji="1"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P7</a:t>
            </a:r>
            <a:r>
              <a:rPr lang="ja-JP" altLang="en-US" dirty="0">
                <a:latin typeface="HG創英角ｺﾞｼｯｸUB" panose="020B0909000000000000" pitchFamily="49" charset="-128"/>
                <a:ea typeface="HG創英角ｺﾞｼｯｸUB" panose="020B0909000000000000" pitchFamily="49" charset="-128"/>
              </a:rPr>
              <a:t>　　   </a:t>
            </a:r>
            <a:r>
              <a:rPr lang="en-US" altLang="ja-JP" dirty="0">
                <a:latin typeface="HG創英角ｺﾞｼｯｸUB" panose="020B0909000000000000" pitchFamily="49" charset="-128"/>
                <a:ea typeface="HG創英角ｺﾞｼｯｸUB" panose="020B0909000000000000" pitchFamily="49" charset="-128"/>
              </a:rPr>
              <a:t>TO</a:t>
            </a:r>
            <a:r>
              <a:rPr lang="ja-JP" altLang="en-US" dirty="0">
                <a:latin typeface="HG創英角ｺﾞｼｯｸUB" panose="020B0909000000000000" pitchFamily="49" charset="-128"/>
                <a:ea typeface="HG創英角ｺﾞｼｯｸUB" panose="020B0909000000000000" pitchFamily="49" charset="-128"/>
              </a:rPr>
              <a:t>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P8</a:t>
            </a:r>
            <a:r>
              <a:rPr lang="ja-JP" altLang="en-US" dirty="0">
                <a:latin typeface="HG創英角ｺﾞｼｯｸUB" panose="020B0909000000000000" pitchFamily="49" charset="-128"/>
                <a:ea typeface="HG創英角ｺﾞｼｯｸUB" panose="020B0909000000000000" pitchFamily="49" charset="-128"/>
              </a:rPr>
              <a:t>　　   車両申請について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P9-10    </a:t>
            </a:r>
            <a:r>
              <a:rPr lang="ja-JP" altLang="en-US" dirty="0">
                <a:latin typeface="HG創英角ｺﾞｼｯｸUB" panose="020B0909000000000000" pitchFamily="49" charset="-128"/>
                <a:ea typeface="HG創英角ｺﾞｼｯｸUB" panose="020B0909000000000000" pitchFamily="49" charset="-128"/>
              </a:rPr>
              <a:t>競技注意事項について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P11-13   </a:t>
            </a:r>
            <a:r>
              <a:rPr lang="ja-JP" altLang="en-US" dirty="0">
                <a:latin typeface="HG創英角ｺﾞｼｯｸUB" panose="020B0909000000000000" pitchFamily="49" charset="-128"/>
                <a:ea typeface="HG創英角ｺﾞｼｯｸUB" panose="020B0909000000000000" pitchFamily="49" charset="-128"/>
              </a:rPr>
              <a:t>コンディショニングスタッフについて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P14</a:t>
            </a:r>
            <a:r>
              <a:rPr lang="ja-JP" altLang="en-US" dirty="0">
                <a:latin typeface="HG創英角ｺﾞｼｯｸUB" panose="020B0909000000000000" pitchFamily="49" charset="-128"/>
                <a:ea typeface="HG創英角ｺﾞｼｯｸUB" panose="020B0909000000000000" pitchFamily="49" charset="-128"/>
              </a:rPr>
              <a:t>　　  試合を棄権する場合の手続きについて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P15-17</a:t>
            </a:r>
            <a:r>
              <a:rPr lang="ja-JP" altLang="en-US" dirty="0">
                <a:latin typeface="HG創英角ｺﾞｼｯｸUB" panose="020B0909000000000000" pitchFamily="49" charset="-128"/>
                <a:ea typeface="HG創英角ｺﾞｼｯｸUB" panose="020B0909000000000000" pitchFamily="49" charset="-128"/>
              </a:rPr>
              <a:t>   帯同審判について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P18-20   </a:t>
            </a:r>
            <a:r>
              <a:rPr lang="ja-JP" altLang="en-US" dirty="0">
                <a:latin typeface="HG創英角ｺﾞｼｯｸUB" panose="020B0909000000000000" pitchFamily="49" charset="-128"/>
                <a:ea typeface="HG創英角ｺﾞｼｯｸUB" panose="020B0909000000000000" pitchFamily="49" charset="-128"/>
              </a:rPr>
              <a:t>表彰規定について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P21</a:t>
            </a:r>
            <a:r>
              <a:rPr lang="ja-JP" altLang="en-US" dirty="0">
                <a:latin typeface="HG創英角ｺﾞｼｯｸUB" panose="020B0909000000000000" pitchFamily="49" charset="-128"/>
                <a:ea typeface="HG創英角ｺﾞｼｯｸUB" panose="020B0909000000000000" pitchFamily="49" charset="-128"/>
              </a:rPr>
              <a:t>　　  </a:t>
            </a:r>
            <a:r>
              <a:rPr lang="en-US" altLang="ja-JP" dirty="0">
                <a:latin typeface="HG創英角ｺﾞｼｯｸUB" panose="020B0909000000000000" pitchFamily="49" charset="-128"/>
                <a:ea typeface="HG創英角ｺﾞｼｯｸUB" panose="020B0909000000000000" pitchFamily="49" charset="-128"/>
              </a:rPr>
              <a:t>YouTube</a:t>
            </a:r>
            <a:r>
              <a:rPr lang="ja-JP" altLang="en-US" dirty="0">
                <a:latin typeface="HG創英角ｺﾞｼｯｸUB" panose="020B0909000000000000" pitchFamily="49" charset="-128"/>
                <a:ea typeface="HG創英角ｺﾞｼｯｸUB" panose="020B0909000000000000" pitchFamily="49" charset="-128"/>
              </a:rPr>
              <a:t>配信について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P22-23   </a:t>
            </a:r>
            <a:r>
              <a:rPr lang="ja-JP" altLang="en-US" dirty="0">
                <a:latin typeface="HG創英角ｺﾞｼｯｸUB" panose="020B0909000000000000" pitchFamily="49" charset="-128"/>
                <a:ea typeface="HG創英角ｺﾞｼｯｸUB" panose="020B0909000000000000" pitchFamily="49" charset="-128"/>
              </a:rPr>
              <a:t>パンフレットについて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P24-25   </a:t>
            </a:r>
            <a:r>
              <a:rPr lang="ja-JP" altLang="en-US" dirty="0">
                <a:latin typeface="HG創英角ｺﾞｼｯｸUB" panose="020B0909000000000000" pitchFamily="49" charset="-128"/>
                <a:ea typeface="HG創英角ｺﾞｼｯｸUB" panose="020B0909000000000000" pitchFamily="49" charset="-128"/>
              </a:rPr>
              <a:t>有料日について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P26      </a:t>
            </a:r>
            <a:r>
              <a:rPr lang="ja-JP" altLang="en-US" dirty="0">
                <a:latin typeface="HG創英角ｺﾞｼｯｸUB" panose="020B0909000000000000" pitchFamily="49" charset="-128"/>
                <a:ea typeface="HG創英角ｺﾞｼｯｸUB" panose="020B0909000000000000" pitchFamily="49" charset="-128"/>
              </a:rPr>
              <a:t>オリジナルグッズについて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P27-30</a:t>
            </a:r>
            <a:r>
              <a:rPr lang="ja-JP" altLang="en-US" dirty="0">
                <a:latin typeface="HG創英角ｺﾞｼｯｸUB" panose="020B0909000000000000" pitchFamily="49" charset="-128"/>
                <a:ea typeface="HG創英角ｺﾞｼｯｸUB" panose="020B0909000000000000" pitchFamily="49" charset="-128"/>
              </a:rPr>
              <a:t>　 その他</a:t>
            </a:r>
            <a:endParaRPr lang="en-US" altLang="ja-JP" dirty="0">
              <a:latin typeface="HG創英角ｺﾞｼｯｸUB" panose="020B0909000000000000" pitchFamily="49" charset="-128"/>
              <a:ea typeface="HG創英角ｺﾞｼｯｸUB" panose="020B0909000000000000" pitchFamily="49" charset="-128"/>
            </a:endParaRPr>
          </a:p>
        </p:txBody>
      </p:sp>
      <p:sp>
        <p:nvSpPr>
          <p:cNvPr id="4" name="スライド番号プレースホルダー 3">
            <a:extLst>
              <a:ext uri="{FF2B5EF4-FFF2-40B4-BE49-F238E27FC236}">
                <a16:creationId xmlns:a16="http://schemas.microsoft.com/office/drawing/2014/main" id="{27CD1F0E-58F0-CD67-87F8-73653C6595AB}"/>
              </a:ext>
            </a:extLst>
          </p:cNvPr>
          <p:cNvSpPr>
            <a:spLocks noGrp="1"/>
          </p:cNvSpPr>
          <p:nvPr>
            <p:ph type="sldNum" sz="quarter" idx="12"/>
          </p:nvPr>
        </p:nvSpPr>
        <p:spPr/>
        <p:txBody>
          <a:bodyPr/>
          <a:lstStyle/>
          <a:p>
            <a:fld id="{A442EDCF-F0CF-4004-A7B6-8606F6EFB1B6}" type="slidenum">
              <a:rPr kumimoji="1" lang="ja-JP" altLang="en-US" smtClean="0"/>
              <a:t>2</a:t>
            </a:fld>
            <a:endParaRPr kumimoji="1" lang="ja-JP" altLang="en-US"/>
          </a:p>
        </p:txBody>
      </p:sp>
    </p:spTree>
    <p:extLst>
      <p:ext uri="{BB962C8B-B14F-4D97-AF65-F5344CB8AC3E}">
        <p14:creationId xmlns:p14="http://schemas.microsoft.com/office/powerpoint/2010/main" val="2055597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3F9BBD-44E2-A268-5578-FF1C2CB068E6}"/>
              </a:ext>
            </a:extLst>
          </p:cNvPr>
          <p:cNvSpPr>
            <a:spLocks noGrp="1"/>
          </p:cNvSpPr>
          <p:nvPr>
            <p:ph type="title"/>
          </p:nvPr>
        </p:nvSpPr>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試合観戦ルール</a:t>
            </a:r>
          </a:p>
        </p:txBody>
      </p:sp>
      <p:sp>
        <p:nvSpPr>
          <p:cNvPr id="3" name="コンテンツ プレースホルダー 2">
            <a:extLst>
              <a:ext uri="{FF2B5EF4-FFF2-40B4-BE49-F238E27FC236}">
                <a16:creationId xmlns:a16="http://schemas.microsoft.com/office/drawing/2014/main" id="{F03B4675-0D03-E6D8-820D-9F233E6B14EE}"/>
              </a:ext>
            </a:extLst>
          </p:cNvPr>
          <p:cNvSpPr>
            <a:spLocks noGrp="1"/>
          </p:cNvSpPr>
          <p:nvPr>
            <p:ph idx="1"/>
          </p:nvPr>
        </p:nvSpPr>
        <p:spPr>
          <a:xfrm>
            <a:off x="507332" y="1485064"/>
            <a:ext cx="11177337" cy="4351338"/>
          </a:xfrm>
        </p:spPr>
        <p:txBody>
          <a:bodyPr/>
          <a:lstStyle/>
          <a:p>
            <a:pPr marL="0" indent="0" algn="ctr">
              <a:buNone/>
            </a:pPr>
            <a:r>
              <a:rPr kumimoji="1" lang="ja-JP" altLang="en-US" sz="3200" u="sng" dirty="0">
                <a:latin typeface="HG創英角ｺﾞｼｯｸUB" panose="020B0909000000000000" pitchFamily="49" charset="-128"/>
                <a:ea typeface="HG創英角ｺﾞｼｯｸUB" panose="020B0909000000000000" pitchFamily="49" charset="-128"/>
              </a:rPr>
              <a:t>選手のプライバシー保護及び円滑な大会運営を行うために</a:t>
            </a:r>
            <a:endParaRPr kumimoji="1" lang="en-US" altLang="ja-JP" sz="3200" u="sng" dirty="0">
              <a:latin typeface="HG創英角ｺﾞｼｯｸUB" panose="020B0909000000000000" pitchFamily="49" charset="-128"/>
              <a:ea typeface="HG創英角ｺﾞｼｯｸUB" panose="020B0909000000000000" pitchFamily="49" charset="-128"/>
            </a:endParaRPr>
          </a:p>
          <a:p>
            <a:pPr marL="0" indent="0" algn="ctr">
              <a:buNone/>
            </a:pPr>
            <a:r>
              <a:rPr lang="ja-JP" altLang="en-US" sz="3200" u="sng" dirty="0">
                <a:latin typeface="HG創英角ｺﾞｼｯｸUB" panose="020B0909000000000000" pitchFamily="49" charset="-128"/>
                <a:ea typeface="HG創英角ｺﾞｼｯｸUB" panose="020B0909000000000000" pitchFamily="49" charset="-128"/>
              </a:rPr>
              <a:t>ご協力お願いいたします。</a:t>
            </a:r>
            <a:endParaRPr lang="en-US" altLang="ja-JP" sz="3200" u="sng" dirty="0">
              <a:latin typeface="HG創英角ｺﾞｼｯｸUB" panose="020B0909000000000000" pitchFamily="49" charset="-128"/>
              <a:ea typeface="HG創英角ｺﾞｼｯｸUB" panose="020B0909000000000000" pitchFamily="49" charset="-128"/>
            </a:endParaRPr>
          </a:p>
          <a:p>
            <a:pPr marL="0" indent="0">
              <a:buNone/>
            </a:pPr>
            <a:endParaRPr kumimoji="1" lang="ja-JP" altLang="en-US" dirty="0"/>
          </a:p>
        </p:txBody>
      </p:sp>
      <p:pic>
        <p:nvPicPr>
          <p:cNvPr id="4" name="図 3">
            <a:extLst>
              <a:ext uri="{FF2B5EF4-FFF2-40B4-BE49-F238E27FC236}">
                <a16:creationId xmlns:a16="http://schemas.microsoft.com/office/drawing/2014/main" id="{451C23FE-54E6-D96C-F442-1BC614A65ED2}"/>
              </a:ext>
            </a:extLst>
          </p:cNvPr>
          <p:cNvPicPr>
            <a:picLocks noChangeAspect="1"/>
          </p:cNvPicPr>
          <p:nvPr/>
        </p:nvPicPr>
        <p:blipFill>
          <a:blip r:embed="rId2"/>
          <a:stretch>
            <a:fillRect/>
          </a:stretch>
        </p:blipFill>
        <p:spPr>
          <a:xfrm>
            <a:off x="838200" y="2379462"/>
            <a:ext cx="1188823" cy="1268078"/>
          </a:xfrm>
          <a:prstGeom prst="rect">
            <a:avLst/>
          </a:prstGeom>
        </p:spPr>
      </p:pic>
      <p:sp>
        <p:nvSpPr>
          <p:cNvPr id="5" name="テキスト ボックス 4">
            <a:extLst>
              <a:ext uri="{FF2B5EF4-FFF2-40B4-BE49-F238E27FC236}">
                <a16:creationId xmlns:a16="http://schemas.microsoft.com/office/drawing/2014/main" id="{6CE90152-66E0-E571-C73E-418F48A9BA1B}"/>
              </a:ext>
            </a:extLst>
          </p:cNvPr>
          <p:cNvSpPr txBox="1"/>
          <p:nvPr/>
        </p:nvSpPr>
        <p:spPr>
          <a:xfrm>
            <a:off x="2620879" y="2613446"/>
            <a:ext cx="9063789" cy="954107"/>
          </a:xfrm>
          <a:prstGeom prst="rect">
            <a:avLst/>
          </a:prstGeom>
          <a:noFill/>
        </p:spPr>
        <p:txBody>
          <a:bodyPr wrap="square" rtlCol="0">
            <a:spAutoFit/>
          </a:bodyPr>
          <a:lstStyle/>
          <a:p>
            <a:r>
              <a:rPr kumimoji="1" lang="ja-JP" altLang="en-US" sz="2800" dirty="0">
                <a:latin typeface="HGP創英角ｺﾞｼｯｸUB" panose="020B0900000000000000" pitchFamily="50" charset="-128"/>
                <a:ea typeface="HGP創英角ｺﾞｼｯｸUB" panose="020B0900000000000000" pitchFamily="50" charset="-128"/>
              </a:rPr>
              <a:t>チーム関係者</a:t>
            </a:r>
            <a:r>
              <a:rPr kumimoji="1" lang="en-US" altLang="ja-JP" sz="2800" dirty="0">
                <a:latin typeface="HGP創英角ｺﾞｼｯｸUB" panose="020B0900000000000000" pitchFamily="50" charset="-128"/>
                <a:ea typeface="HGP創英角ｺﾞｼｯｸUB" panose="020B0900000000000000" pitchFamily="50" charset="-128"/>
              </a:rPr>
              <a:t>(</a:t>
            </a:r>
            <a:r>
              <a:rPr lang="ja-JP" altLang="en-US" sz="2800" dirty="0">
                <a:latin typeface="HGP創英角ｺﾞｼｯｸUB" panose="020B0900000000000000" pitchFamily="50" charset="-128"/>
                <a:ea typeface="HGP創英角ｺﾞｼｯｸUB" panose="020B0900000000000000" pitchFamily="50" charset="-128"/>
              </a:rPr>
              <a:t>選手、スタッフ、保護者、</a:t>
            </a:r>
            <a:r>
              <a:rPr lang="en-US" altLang="ja-JP" sz="2800" dirty="0">
                <a:latin typeface="HGP創英角ｺﾞｼｯｸUB" panose="020B0900000000000000" pitchFamily="50" charset="-128"/>
                <a:ea typeface="HGP創英角ｺﾞｼｯｸUB" panose="020B0900000000000000" pitchFamily="50" charset="-128"/>
              </a:rPr>
              <a:t>OB</a:t>
            </a:r>
            <a:r>
              <a:rPr lang="ja-JP" altLang="en-US" sz="2800" dirty="0">
                <a:latin typeface="HGP創英角ｺﾞｼｯｸUB" panose="020B0900000000000000" pitchFamily="50" charset="-128"/>
                <a:ea typeface="HGP創英角ｺﾞｼｯｸUB" panose="020B0900000000000000" pitchFamily="50" charset="-128"/>
              </a:rPr>
              <a:t>、</a:t>
            </a:r>
            <a:r>
              <a:rPr lang="en-US" altLang="ja-JP" sz="2800" dirty="0">
                <a:latin typeface="HGP創英角ｺﾞｼｯｸUB" panose="020B0900000000000000" pitchFamily="50" charset="-128"/>
                <a:ea typeface="HGP創英角ｺﾞｼｯｸUB" panose="020B0900000000000000" pitchFamily="50" charset="-128"/>
              </a:rPr>
              <a:t>OG</a:t>
            </a:r>
            <a:r>
              <a:rPr kumimoji="1" lang="en-US" altLang="ja-JP" sz="2800" dirty="0">
                <a:latin typeface="HGP創英角ｺﾞｼｯｸUB" panose="020B0900000000000000" pitchFamily="50" charset="-128"/>
                <a:ea typeface="HGP創英角ｺﾞｼｯｸUB" panose="020B0900000000000000" pitchFamily="50" charset="-128"/>
              </a:rPr>
              <a:t>)</a:t>
            </a:r>
            <a:r>
              <a:rPr lang="ja-JP" altLang="en-US" sz="2800" dirty="0">
                <a:latin typeface="HGP創英角ｺﾞｼｯｸUB" panose="020B0900000000000000" pitchFamily="50" charset="-128"/>
                <a:ea typeface="HGP創英角ｺﾞｼｯｸUB" panose="020B0900000000000000" pitchFamily="50" charset="-128"/>
              </a:rPr>
              <a:t>以外の</a:t>
            </a:r>
            <a:endParaRPr lang="en-US" altLang="ja-JP" sz="2800" dirty="0">
              <a:latin typeface="HGP創英角ｺﾞｼｯｸUB" panose="020B0900000000000000" pitchFamily="50" charset="-128"/>
              <a:ea typeface="HGP創英角ｺﾞｼｯｸUB" panose="020B0900000000000000" pitchFamily="50" charset="-128"/>
            </a:endParaRPr>
          </a:p>
          <a:p>
            <a:r>
              <a:rPr lang="ja-JP" altLang="en-US" sz="2800" dirty="0">
                <a:latin typeface="HGP創英角ｺﾞｼｯｸUB" panose="020B0900000000000000" pitchFamily="50" charset="-128"/>
                <a:ea typeface="HGP創英角ｺﾞｼｯｸUB" panose="020B0900000000000000" pitchFamily="50" charset="-128"/>
              </a:rPr>
              <a:t>一眼レフ、</a:t>
            </a:r>
            <a:r>
              <a:rPr lang="ja-JP" altLang="en-US" sz="2800" dirty="0">
                <a:latin typeface="HG創英角ｺﾞｼｯｸUB" panose="020B0909000000000000" pitchFamily="49" charset="-128"/>
                <a:ea typeface="HG創英角ｺﾞｼｯｸUB" panose="020B0909000000000000" pitchFamily="49" charset="-128"/>
              </a:rPr>
              <a:t>ビデオカメラ</a:t>
            </a:r>
            <a:r>
              <a:rPr lang="ja-JP" altLang="en-US" sz="2800" dirty="0">
                <a:latin typeface="HGP創英角ｺﾞｼｯｸUB" panose="020B0900000000000000" pitchFamily="50" charset="-128"/>
                <a:ea typeface="HGP創英角ｺﾞｼｯｸUB" panose="020B0900000000000000" pitchFamily="50" charset="-128"/>
              </a:rPr>
              <a:t>での撮影禁止</a:t>
            </a:r>
            <a:endParaRPr kumimoji="1" lang="ja-JP" altLang="en-US" sz="2800" dirty="0">
              <a:latin typeface="HGP創英角ｺﾞｼｯｸUB" panose="020B0900000000000000" pitchFamily="50" charset="-128"/>
              <a:ea typeface="HGP創英角ｺﾞｼｯｸUB" panose="020B0900000000000000" pitchFamily="50" charset="-128"/>
            </a:endParaRPr>
          </a:p>
        </p:txBody>
      </p:sp>
      <p:pic>
        <p:nvPicPr>
          <p:cNvPr id="6" name="図 5">
            <a:extLst>
              <a:ext uri="{FF2B5EF4-FFF2-40B4-BE49-F238E27FC236}">
                <a16:creationId xmlns:a16="http://schemas.microsoft.com/office/drawing/2014/main" id="{79FD2CD3-51DC-BEAC-2AA1-336F0628224E}"/>
              </a:ext>
            </a:extLst>
          </p:cNvPr>
          <p:cNvPicPr>
            <a:picLocks noChangeAspect="1"/>
          </p:cNvPicPr>
          <p:nvPr/>
        </p:nvPicPr>
        <p:blipFill>
          <a:blip r:embed="rId3"/>
          <a:stretch>
            <a:fillRect/>
          </a:stretch>
        </p:blipFill>
        <p:spPr>
          <a:xfrm>
            <a:off x="738976" y="3642852"/>
            <a:ext cx="1326306" cy="1268078"/>
          </a:xfrm>
          <a:prstGeom prst="rect">
            <a:avLst/>
          </a:prstGeom>
        </p:spPr>
      </p:pic>
      <p:sp>
        <p:nvSpPr>
          <p:cNvPr id="7" name="テキスト ボックス 6">
            <a:extLst>
              <a:ext uri="{FF2B5EF4-FFF2-40B4-BE49-F238E27FC236}">
                <a16:creationId xmlns:a16="http://schemas.microsoft.com/office/drawing/2014/main" id="{4D8663A8-39B7-21A0-B607-924E33B5DB69}"/>
              </a:ext>
            </a:extLst>
          </p:cNvPr>
          <p:cNvSpPr txBox="1"/>
          <p:nvPr/>
        </p:nvSpPr>
        <p:spPr>
          <a:xfrm>
            <a:off x="2620879" y="4074704"/>
            <a:ext cx="7812505" cy="523220"/>
          </a:xfrm>
          <a:prstGeom prst="rect">
            <a:avLst/>
          </a:prstGeom>
          <a:noFill/>
        </p:spPr>
        <p:txBody>
          <a:bodyPr wrap="square" rtlCol="0">
            <a:spAutoFit/>
          </a:bodyPr>
          <a:lstStyle/>
          <a:p>
            <a:r>
              <a:rPr kumimoji="1" lang="ja-JP" altLang="en-US" sz="2800" dirty="0">
                <a:latin typeface="HG創英角ｺﾞｼｯｸUB" panose="020B0909000000000000" pitchFamily="49" charset="-128"/>
                <a:ea typeface="HG創英角ｺﾞｼｯｸUB" panose="020B0909000000000000" pitchFamily="49" charset="-128"/>
              </a:rPr>
              <a:t>フラッシュを用いた撮影禁止</a:t>
            </a:r>
          </a:p>
        </p:txBody>
      </p:sp>
      <p:pic>
        <p:nvPicPr>
          <p:cNvPr id="8" name="図 7">
            <a:extLst>
              <a:ext uri="{FF2B5EF4-FFF2-40B4-BE49-F238E27FC236}">
                <a16:creationId xmlns:a16="http://schemas.microsoft.com/office/drawing/2014/main" id="{B849BC8C-4C95-89C5-1865-7EEA77D74DF4}"/>
              </a:ext>
            </a:extLst>
          </p:cNvPr>
          <p:cNvPicPr>
            <a:picLocks noChangeAspect="1"/>
          </p:cNvPicPr>
          <p:nvPr/>
        </p:nvPicPr>
        <p:blipFill>
          <a:blip r:embed="rId4"/>
          <a:stretch>
            <a:fillRect/>
          </a:stretch>
        </p:blipFill>
        <p:spPr>
          <a:xfrm>
            <a:off x="815495" y="4910930"/>
            <a:ext cx="1249787" cy="1243068"/>
          </a:xfrm>
          <a:prstGeom prst="rect">
            <a:avLst/>
          </a:prstGeom>
        </p:spPr>
      </p:pic>
      <p:sp>
        <p:nvSpPr>
          <p:cNvPr id="9" name="テキスト ボックス 8">
            <a:extLst>
              <a:ext uri="{FF2B5EF4-FFF2-40B4-BE49-F238E27FC236}">
                <a16:creationId xmlns:a16="http://schemas.microsoft.com/office/drawing/2014/main" id="{77642AC6-BB31-AC4B-124B-9A636ED0740F}"/>
              </a:ext>
            </a:extLst>
          </p:cNvPr>
          <p:cNvSpPr txBox="1"/>
          <p:nvPr/>
        </p:nvSpPr>
        <p:spPr>
          <a:xfrm>
            <a:off x="2620879" y="5270854"/>
            <a:ext cx="6737684" cy="523220"/>
          </a:xfrm>
          <a:prstGeom prst="rect">
            <a:avLst/>
          </a:prstGeom>
          <a:noFill/>
        </p:spPr>
        <p:txBody>
          <a:bodyPr wrap="square" rtlCol="0">
            <a:spAutoFit/>
          </a:bodyPr>
          <a:lstStyle/>
          <a:p>
            <a:r>
              <a:rPr kumimoji="1" lang="en-US" altLang="ja-JP" sz="2800" dirty="0">
                <a:latin typeface="HG創英角ｺﾞｼｯｸUB" panose="020B0909000000000000" pitchFamily="49" charset="-128"/>
                <a:ea typeface="HG創英角ｺﾞｼｯｸUB" panose="020B0909000000000000" pitchFamily="49" charset="-128"/>
              </a:rPr>
              <a:t>SNS</a:t>
            </a:r>
            <a:r>
              <a:rPr lang="ja-JP" altLang="en-US" sz="2800" dirty="0">
                <a:latin typeface="HG創英角ｺﾞｼｯｸUB" panose="020B0909000000000000" pitchFamily="49" charset="-128"/>
                <a:ea typeface="HG創英角ｺﾞｼｯｸUB" panose="020B0909000000000000" pitchFamily="49" charset="-128"/>
              </a:rPr>
              <a:t>等でのライブ配信禁止</a:t>
            </a:r>
            <a:endParaRPr kumimoji="1" lang="ja-JP" altLang="en-US" sz="2800" dirty="0">
              <a:latin typeface="HG創英角ｺﾞｼｯｸUB" panose="020B0909000000000000" pitchFamily="49" charset="-128"/>
              <a:ea typeface="HG創英角ｺﾞｼｯｸUB" panose="020B0909000000000000" pitchFamily="49" charset="-128"/>
            </a:endParaRPr>
          </a:p>
        </p:txBody>
      </p:sp>
      <p:sp>
        <p:nvSpPr>
          <p:cNvPr id="10" name="スライド番号プレースホルダー 9">
            <a:extLst>
              <a:ext uri="{FF2B5EF4-FFF2-40B4-BE49-F238E27FC236}">
                <a16:creationId xmlns:a16="http://schemas.microsoft.com/office/drawing/2014/main" id="{97485981-E317-D2C0-50A8-B259D9321676}"/>
              </a:ext>
            </a:extLst>
          </p:cNvPr>
          <p:cNvSpPr>
            <a:spLocks noGrp="1"/>
          </p:cNvSpPr>
          <p:nvPr>
            <p:ph type="sldNum" sz="quarter" idx="12"/>
          </p:nvPr>
        </p:nvSpPr>
        <p:spPr/>
        <p:txBody>
          <a:bodyPr/>
          <a:lstStyle/>
          <a:p>
            <a:fld id="{A442EDCF-F0CF-4004-A7B6-8606F6EFB1B6}" type="slidenum">
              <a:rPr kumimoji="1" lang="ja-JP" altLang="en-US" smtClean="0"/>
              <a:t>3</a:t>
            </a:fld>
            <a:endParaRPr kumimoji="1" lang="ja-JP" altLang="en-US"/>
          </a:p>
        </p:txBody>
      </p:sp>
    </p:spTree>
    <p:extLst>
      <p:ext uri="{BB962C8B-B14F-4D97-AF65-F5344CB8AC3E}">
        <p14:creationId xmlns:p14="http://schemas.microsoft.com/office/powerpoint/2010/main" val="2508959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DA5D29-5833-1C43-8FA7-14C07563BFDF}"/>
              </a:ext>
            </a:extLst>
          </p:cNvPr>
          <p:cNvSpPr>
            <a:spLocks noGrp="1"/>
          </p:cNvSpPr>
          <p:nvPr>
            <p:ph type="title"/>
          </p:nvPr>
        </p:nvSpPr>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試合観戦ルール</a:t>
            </a:r>
          </a:p>
        </p:txBody>
      </p:sp>
      <p:pic>
        <p:nvPicPr>
          <p:cNvPr id="4" name="コンテンツ プレースホルダー 3">
            <a:extLst>
              <a:ext uri="{FF2B5EF4-FFF2-40B4-BE49-F238E27FC236}">
                <a16:creationId xmlns:a16="http://schemas.microsoft.com/office/drawing/2014/main" id="{201FFDA0-6707-9384-5758-A612A02722BD}"/>
              </a:ext>
            </a:extLst>
          </p:cNvPr>
          <p:cNvPicPr>
            <a:picLocks noGrp="1" noChangeAspect="1"/>
          </p:cNvPicPr>
          <p:nvPr>
            <p:ph idx="1"/>
          </p:nvPr>
        </p:nvPicPr>
        <p:blipFill>
          <a:blip r:embed="rId2"/>
          <a:stretch>
            <a:fillRect/>
          </a:stretch>
        </p:blipFill>
        <p:spPr>
          <a:xfrm>
            <a:off x="1147493" y="1524429"/>
            <a:ext cx="1133954" cy="1286367"/>
          </a:xfrm>
          <a:prstGeom prst="rect">
            <a:avLst/>
          </a:prstGeom>
        </p:spPr>
      </p:pic>
      <p:sp>
        <p:nvSpPr>
          <p:cNvPr id="5" name="テキスト ボックス 4">
            <a:extLst>
              <a:ext uri="{FF2B5EF4-FFF2-40B4-BE49-F238E27FC236}">
                <a16:creationId xmlns:a16="http://schemas.microsoft.com/office/drawing/2014/main" id="{020395BD-15E9-4E39-8EEF-F690AC572836}"/>
              </a:ext>
            </a:extLst>
          </p:cNvPr>
          <p:cNvSpPr txBox="1"/>
          <p:nvPr/>
        </p:nvSpPr>
        <p:spPr>
          <a:xfrm>
            <a:off x="2995863" y="1538825"/>
            <a:ext cx="8357937" cy="954107"/>
          </a:xfrm>
          <a:prstGeom prst="rect">
            <a:avLst/>
          </a:prstGeom>
          <a:noFill/>
        </p:spPr>
        <p:txBody>
          <a:bodyPr wrap="square" rtlCol="0">
            <a:spAutoFit/>
          </a:bodyPr>
          <a:lstStyle/>
          <a:p>
            <a:r>
              <a:rPr kumimoji="1" lang="ja-JP" altLang="en-US" sz="2800" dirty="0">
                <a:latin typeface="HG創英角ｺﾞｼｯｸUB" panose="020B0909000000000000" pitchFamily="49" charset="-128"/>
                <a:ea typeface="HG創英角ｺﾞｼｯｸUB" panose="020B0909000000000000" pitchFamily="49" charset="-128"/>
              </a:rPr>
              <a:t>チーム関係者以外の選手控え室、更衣室、大会関係者エリアへの立ち入り禁止</a:t>
            </a:r>
          </a:p>
        </p:txBody>
      </p:sp>
      <p:sp>
        <p:nvSpPr>
          <p:cNvPr id="7" name="矢印: 下 6">
            <a:extLst>
              <a:ext uri="{FF2B5EF4-FFF2-40B4-BE49-F238E27FC236}">
                <a16:creationId xmlns:a16="http://schemas.microsoft.com/office/drawing/2014/main" id="{42CC0E19-E097-91E7-7AD4-EBE214FB0F13}"/>
              </a:ext>
            </a:extLst>
          </p:cNvPr>
          <p:cNvSpPr/>
          <p:nvPr/>
        </p:nvSpPr>
        <p:spPr>
          <a:xfrm>
            <a:off x="5529023" y="2708550"/>
            <a:ext cx="1133954" cy="720450"/>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529986B-34E6-64B2-BBE5-6415774BC356}"/>
              </a:ext>
            </a:extLst>
          </p:cNvPr>
          <p:cNvSpPr txBox="1"/>
          <p:nvPr/>
        </p:nvSpPr>
        <p:spPr>
          <a:xfrm>
            <a:off x="515352" y="3430369"/>
            <a:ext cx="11161296" cy="3108543"/>
          </a:xfrm>
          <a:prstGeom prst="rect">
            <a:avLst/>
          </a:prstGeom>
          <a:noFill/>
        </p:spPr>
        <p:txBody>
          <a:bodyPr wrap="square" rtlCol="0">
            <a:spAutoFit/>
          </a:bodyPr>
          <a:lstStyle/>
          <a:p>
            <a:r>
              <a:rPr kumimoji="1" lang="ja-JP" altLang="en-US" sz="2800" dirty="0">
                <a:latin typeface="HG創英角ｺﾞｼｯｸUB" panose="020B0909000000000000" pitchFamily="49" charset="-128"/>
                <a:ea typeface="HG創英角ｺﾞｼｯｸUB" panose="020B0909000000000000" pitchFamily="49" charset="-128"/>
              </a:rPr>
              <a:t>チーム関係者の確認のために、以下の</a:t>
            </a:r>
            <a:r>
              <a:rPr kumimoji="1" lang="en-US" altLang="ja-JP" sz="2800" dirty="0">
                <a:latin typeface="HG創英角ｺﾞｼｯｸUB" panose="020B0909000000000000" pitchFamily="49" charset="-128"/>
                <a:ea typeface="HG創英角ｺﾞｼｯｸUB" panose="020B0909000000000000" pitchFamily="49" charset="-128"/>
              </a:rPr>
              <a:t>ID</a:t>
            </a:r>
            <a:r>
              <a:rPr kumimoji="1" lang="ja-JP" altLang="en-US" sz="2800" dirty="0">
                <a:latin typeface="HG創英角ｺﾞｼｯｸUB" panose="020B0909000000000000" pitchFamily="49" charset="-128"/>
                <a:ea typeface="HG創英角ｺﾞｼｯｸUB" panose="020B0909000000000000" pitchFamily="49" charset="-128"/>
              </a:rPr>
              <a:t>の着用にご協力ください。</a:t>
            </a:r>
            <a:endParaRPr kumimoji="1" lang="en-US" altLang="ja-JP" sz="2800" dirty="0">
              <a:latin typeface="HG創英角ｺﾞｼｯｸUB" panose="020B0909000000000000" pitchFamily="49" charset="-128"/>
              <a:ea typeface="HG創英角ｺﾞｼｯｸUB" panose="020B0909000000000000" pitchFamily="49" charset="-128"/>
            </a:endParaRPr>
          </a:p>
          <a:p>
            <a:r>
              <a:rPr lang="en-US" altLang="ja-JP" sz="2800" dirty="0">
                <a:latin typeface="HG創英角ｺﾞｼｯｸUB" panose="020B0909000000000000" pitchFamily="49" charset="-128"/>
                <a:ea typeface="HG創英角ｺﾞｼｯｸUB" panose="020B0909000000000000" pitchFamily="49" charset="-128"/>
              </a:rPr>
              <a:t>【</a:t>
            </a:r>
            <a:r>
              <a:rPr lang="ja-JP" altLang="en-US" sz="2800" dirty="0">
                <a:latin typeface="HG創英角ｺﾞｼｯｸUB" panose="020B0909000000000000" pitchFamily="49" charset="-128"/>
                <a:ea typeface="HG創英角ｺﾞｼｯｸUB" panose="020B0909000000000000" pitchFamily="49" charset="-128"/>
              </a:rPr>
              <a:t>選手</a:t>
            </a:r>
            <a:r>
              <a:rPr lang="en-US" altLang="ja-JP" sz="2800" dirty="0">
                <a:latin typeface="HG創英角ｺﾞｼｯｸUB" panose="020B0909000000000000" pitchFamily="49" charset="-128"/>
                <a:ea typeface="HG創英角ｺﾞｼｯｸUB" panose="020B0909000000000000" pitchFamily="49" charset="-128"/>
              </a:rPr>
              <a:t>】</a:t>
            </a:r>
          </a:p>
          <a:p>
            <a:r>
              <a:rPr lang="ja-JP" altLang="en-US" sz="2800" dirty="0">
                <a:latin typeface="HG創英角ｺﾞｼｯｸUB" panose="020B0909000000000000" pitchFamily="49" charset="-128"/>
                <a:ea typeface="HG創英角ｺﾞｼｯｸUB" panose="020B0909000000000000" pitchFamily="49" charset="-128"/>
              </a:rPr>
              <a:t>　　会場入館時、フロア入場時、試合中カバンなどの</a:t>
            </a:r>
            <a:endParaRPr lang="en-US" altLang="ja-JP" sz="2800" dirty="0">
              <a:latin typeface="HG創英角ｺﾞｼｯｸUB" panose="020B0909000000000000" pitchFamily="49" charset="-128"/>
              <a:ea typeface="HG創英角ｺﾞｼｯｸUB" panose="020B0909000000000000" pitchFamily="49" charset="-128"/>
            </a:endParaRPr>
          </a:p>
          <a:p>
            <a:r>
              <a:rPr lang="ja-JP" altLang="en-US" sz="2800" dirty="0">
                <a:latin typeface="HG創英角ｺﾞｼｯｸUB" panose="020B0909000000000000" pitchFamily="49" charset="-128"/>
                <a:ea typeface="HG創英角ｺﾞｼｯｸUB" panose="020B0909000000000000" pitchFamily="49" charset="-128"/>
              </a:rPr>
              <a:t>　　確認できるところに着用</a:t>
            </a:r>
            <a:endParaRPr lang="en-US" altLang="ja-JP" sz="2800" dirty="0">
              <a:latin typeface="HG創英角ｺﾞｼｯｸUB" panose="020B0909000000000000" pitchFamily="49" charset="-128"/>
              <a:ea typeface="HG創英角ｺﾞｼｯｸUB" panose="020B0909000000000000" pitchFamily="49" charset="-128"/>
            </a:endParaRPr>
          </a:p>
          <a:p>
            <a:r>
              <a:rPr lang="en-US" altLang="ja-JP" sz="2800" dirty="0">
                <a:latin typeface="HG創英角ｺﾞｼｯｸUB" panose="020B0909000000000000" pitchFamily="49" charset="-128"/>
                <a:ea typeface="HG創英角ｺﾞｼｯｸUB" panose="020B0909000000000000" pitchFamily="49" charset="-128"/>
              </a:rPr>
              <a:t>【</a:t>
            </a:r>
            <a:r>
              <a:rPr lang="ja-JP" altLang="en-US" sz="2800" dirty="0">
                <a:latin typeface="HG創英角ｺﾞｼｯｸUB" panose="020B0909000000000000" pitchFamily="49" charset="-128"/>
                <a:ea typeface="HG創英角ｺﾞｼｯｸUB" panose="020B0909000000000000" pitchFamily="49" charset="-128"/>
              </a:rPr>
              <a:t>チームスタッフ</a:t>
            </a:r>
            <a:r>
              <a:rPr lang="en-US" altLang="ja-JP" sz="2800" dirty="0">
                <a:latin typeface="HG創英角ｺﾞｼｯｸUB" panose="020B0909000000000000" pitchFamily="49" charset="-128"/>
                <a:ea typeface="HG創英角ｺﾞｼｯｸUB" panose="020B0909000000000000" pitchFamily="49" charset="-128"/>
              </a:rPr>
              <a:t>】</a:t>
            </a:r>
          </a:p>
          <a:p>
            <a:r>
              <a:rPr kumimoji="1" lang="ja-JP" altLang="en-US" sz="2800" dirty="0">
                <a:latin typeface="HG創英角ｺﾞｼｯｸUB" panose="020B0909000000000000" pitchFamily="49" charset="-128"/>
                <a:ea typeface="HG創英角ｺﾞｼｯｸUB" panose="020B0909000000000000" pitchFamily="49" charset="-128"/>
              </a:rPr>
              <a:t>　　会場入場時、フロア入場時確認できるところに着用</a:t>
            </a:r>
            <a:endParaRPr kumimoji="1" lang="en-US" altLang="ja-JP" sz="2800" dirty="0">
              <a:latin typeface="HG創英角ｺﾞｼｯｸUB" panose="020B0909000000000000" pitchFamily="49" charset="-128"/>
              <a:ea typeface="HG創英角ｺﾞｼｯｸUB" panose="020B0909000000000000" pitchFamily="49" charset="-128"/>
            </a:endParaRPr>
          </a:p>
          <a:p>
            <a:r>
              <a:rPr lang="ja-JP" altLang="en-US" sz="2800" dirty="0">
                <a:latin typeface="HG創英角ｺﾞｼｯｸUB" panose="020B0909000000000000" pitchFamily="49" charset="-128"/>
                <a:ea typeface="HG創英角ｺﾞｼｯｸUB" panose="020B0909000000000000" pitchFamily="49" charset="-128"/>
              </a:rPr>
              <a:t>　　</a:t>
            </a:r>
            <a:r>
              <a:rPr lang="ja-JP" altLang="en-US" sz="2800" u="sng" dirty="0">
                <a:latin typeface="HG創英角ｺﾞｼｯｸUB" panose="020B0909000000000000" pitchFamily="49" charset="-128"/>
                <a:ea typeface="HG創英角ｺﾞｼｯｸUB" panose="020B0909000000000000" pitchFamily="49" charset="-128"/>
              </a:rPr>
              <a:t>試合中は常時着用</a:t>
            </a:r>
            <a:endParaRPr kumimoji="1" lang="en-US" altLang="ja-JP" sz="2800" u="sng" dirty="0">
              <a:latin typeface="HG創英角ｺﾞｼｯｸUB" panose="020B0909000000000000" pitchFamily="49" charset="-128"/>
              <a:ea typeface="HG創英角ｺﾞｼｯｸUB" panose="020B0909000000000000" pitchFamily="49" charset="-128"/>
            </a:endParaRPr>
          </a:p>
        </p:txBody>
      </p:sp>
      <p:sp>
        <p:nvSpPr>
          <p:cNvPr id="3" name="スライド番号プレースホルダー 2">
            <a:extLst>
              <a:ext uri="{FF2B5EF4-FFF2-40B4-BE49-F238E27FC236}">
                <a16:creationId xmlns:a16="http://schemas.microsoft.com/office/drawing/2014/main" id="{B216C014-AB9F-35A1-AE24-C76AD280E9F9}"/>
              </a:ext>
            </a:extLst>
          </p:cNvPr>
          <p:cNvSpPr>
            <a:spLocks noGrp="1"/>
          </p:cNvSpPr>
          <p:nvPr>
            <p:ph type="sldNum" sz="quarter" idx="12"/>
          </p:nvPr>
        </p:nvSpPr>
        <p:spPr/>
        <p:txBody>
          <a:bodyPr/>
          <a:lstStyle/>
          <a:p>
            <a:fld id="{A442EDCF-F0CF-4004-A7B6-8606F6EFB1B6}" type="slidenum">
              <a:rPr kumimoji="1" lang="ja-JP" altLang="en-US" smtClean="0"/>
              <a:t>4</a:t>
            </a:fld>
            <a:endParaRPr kumimoji="1" lang="ja-JP" altLang="en-US"/>
          </a:p>
        </p:txBody>
      </p:sp>
    </p:spTree>
    <p:extLst>
      <p:ext uri="{BB962C8B-B14F-4D97-AF65-F5344CB8AC3E}">
        <p14:creationId xmlns:p14="http://schemas.microsoft.com/office/powerpoint/2010/main" val="53035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6429F2-FB4C-5971-4A0E-C481BFD2400A}"/>
              </a:ext>
            </a:extLst>
          </p:cNvPr>
          <p:cNvSpPr>
            <a:spLocks noGrp="1"/>
          </p:cNvSpPr>
          <p:nvPr>
            <p:ph type="title"/>
          </p:nvPr>
        </p:nvSpPr>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その他</a:t>
            </a:r>
            <a:r>
              <a:rPr kumimoji="1" lang="en-US" altLang="ja-JP" sz="4000" b="1" dirty="0">
                <a:latin typeface="HGS創英角ｺﾞｼｯｸUB" panose="020B0900000000000000" pitchFamily="50" charset="-128"/>
                <a:ea typeface="HGS創英角ｺﾞｼｯｸUB" panose="020B0900000000000000" pitchFamily="50" charset="-128"/>
              </a:rPr>
              <a:t>ID</a:t>
            </a:r>
            <a:r>
              <a:rPr kumimoji="1" lang="ja-JP" altLang="en-US" sz="4000" b="1" dirty="0">
                <a:latin typeface="HGS創英角ｺﾞｼｯｸUB" panose="020B0900000000000000" pitchFamily="50" charset="-128"/>
                <a:ea typeface="HGS創英角ｺﾞｼｯｸUB" panose="020B0900000000000000" pitchFamily="50" charset="-128"/>
              </a:rPr>
              <a:t>について</a:t>
            </a:r>
          </a:p>
        </p:txBody>
      </p:sp>
      <p:sp>
        <p:nvSpPr>
          <p:cNvPr id="3" name="コンテンツ プレースホルダー 2">
            <a:extLst>
              <a:ext uri="{FF2B5EF4-FFF2-40B4-BE49-F238E27FC236}">
                <a16:creationId xmlns:a16="http://schemas.microsoft.com/office/drawing/2014/main" id="{76835049-62F0-6272-D14B-4A7E1C40722A}"/>
              </a:ext>
            </a:extLst>
          </p:cNvPr>
          <p:cNvSpPr>
            <a:spLocks noGrp="1"/>
          </p:cNvSpPr>
          <p:nvPr>
            <p:ph idx="1"/>
          </p:nvPr>
        </p:nvSpPr>
        <p:spPr>
          <a:xfrm>
            <a:off x="419100" y="1376446"/>
            <a:ext cx="11353800" cy="5264986"/>
          </a:xfrm>
        </p:spPr>
        <p:txBody>
          <a:bodyPr>
            <a:normAutofit fontScale="70000" lnSpcReduction="20000"/>
          </a:bodyPr>
          <a:lstStyle/>
          <a:p>
            <a:pPr marL="0" indent="0">
              <a:buNone/>
            </a:pPr>
            <a:r>
              <a:rPr kumimoji="1" lang="en-US" altLang="ja-JP" dirty="0"/>
              <a:t>【</a:t>
            </a:r>
            <a:r>
              <a:rPr kumimoji="1" lang="en-US" altLang="ja-JP" dirty="0">
                <a:latin typeface="HG創英角ｺﾞｼｯｸUB" panose="020B0909000000000000" pitchFamily="49" charset="-128"/>
                <a:ea typeface="HG創英角ｺﾞｼｯｸUB" panose="020B0909000000000000" pitchFamily="49" charset="-128"/>
              </a:rPr>
              <a:t>TO】</a:t>
            </a:r>
          </a:p>
          <a:p>
            <a:pPr marL="0" indent="0">
              <a:buNone/>
            </a:pPr>
            <a:r>
              <a:rPr lang="ja-JP" altLang="en-US" dirty="0">
                <a:latin typeface="HG創英角ｺﾞｼｯｸUB" panose="020B0909000000000000" pitchFamily="49" charset="-128"/>
                <a:ea typeface="HG創英角ｺﾞｼｯｸUB" panose="020B0909000000000000" pitchFamily="49" charset="-128"/>
              </a:rPr>
              <a:t>　　</a:t>
            </a:r>
            <a:r>
              <a:rPr lang="en-US" altLang="ja-JP" dirty="0">
                <a:latin typeface="HG創英角ｺﾞｼｯｸUB" panose="020B0909000000000000" pitchFamily="49" charset="-128"/>
                <a:ea typeface="HG創英角ｺﾞｼｯｸUB" panose="020B0909000000000000" pitchFamily="49" charset="-128"/>
              </a:rPr>
              <a:t>TO</a:t>
            </a:r>
            <a:r>
              <a:rPr lang="ja-JP" altLang="en-US" dirty="0">
                <a:latin typeface="HG創英角ｺﾞｼｯｸUB" panose="020B0909000000000000" pitchFamily="49" charset="-128"/>
                <a:ea typeface="HG創英角ｺﾞｼｯｸUB" panose="020B0909000000000000" pitchFamily="49" charset="-128"/>
              </a:rPr>
              <a:t>を行うチームメンバーは該当試合中役割に応じて着用</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kumimoji="1" lang="ja-JP" altLang="en-US" dirty="0">
                <a:latin typeface="HG創英角ｺﾞｼｯｸUB" panose="020B0909000000000000" pitchFamily="49" charset="-128"/>
                <a:ea typeface="HG創英角ｺﾞｼｯｸUB" panose="020B0909000000000000" pitchFamily="49" charset="-128"/>
              </a:rPr>
              <a:t>　　当日</a:t>
            </a:r>
            <a:r>
              <a:rPr kumimoji="1" lang="ja-JP" altLang="en-US" u="sng" dirty="0">
                <a:highlight>
                  <a:srgbClr val="FFFF00"/>
                </a:highlight>
                <a:latin typeface="HG創英角ｺﾞｼｯｸUB" panose="020B0909000000000000" pitchFamily="49" charset="-128"/>
                <a:ea typeface="HG創英角ｺﾞｼｯｸUB" panose="020B0909000000000000" pitchFamily="49" charset="-128"/>
              </a:rPr>
              <a:t>本部</a:t>
            </a:r>
            <a:r>
              <a:rPr kumimoji="1" lang="ja-JP" altLang="en-US" dirty="0">
                <a:latin typeface="HG創英角ｺﾞｼｯｸUB" panose="020B0909000000000000" pitchFamily="49" charset="-128"/>
                <a:ea typeface="HG創英角ｺﾞｼｯｸUB" panose="020B0909000000000000" pitchFamily="49" charset="-128"/>
              </a:rPr>
              <a:t>にてお渡し、</a:t>
            </a:r>
            <a:r>
              <a:rPr kumimoji="1" lang="ja-JP" altLang="en-US" dirty="0">
                <a:highlight>
                  <a:srgbClr val="FFFF00"/>
                </a:highlight>
                <a:latin typeface="HG創英角ｺﾞｼｯｸUB" panose="020B0909000000000000" pitchFamily="49" charset="-128"/>
                <a:ea typeface="HG創英角ｺﾞｼｯｸUB" panose="020B0909000000000000" pitchFamily="49" charset="-128"/>
              </a:rPr>
              <a:t>試合終了後返却</a:t>
            </a:r>
            <a:endParaRPr kumimoji="1" lang="en-US" altLang="ja-JP" dirty="0">
              <a:highlight>
                <a:srgbClr val="FFFF00"/>
              </a:highlight>
              <a:latin typeface="HG創英角ｺﾞｼｯｸUB" panose="020B0909000000000000" pitchFamily="49" charset="-128"/>
              <a:ea typeface="HG創英角ｺﾞｼｯｸUB" panose="020B0909000000000000" pitchFamily="49" charset="-128"/>
            </a:endParaRPr>
          </a:p>
          <a:p>
            <a:pPr marL="0" indent="0">
              <a:buNone/>
            </a:pP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kumimoji="1" lang="en-US" altLang="ja-JP" dirty="0">
                <a:latin typeface="HG創英角ｺﾞｼｯｸUB" panose="020B0909000000000000" pitchFamily="49" charset="-128"/>
                <a:ea typeface="HG創英角ｺﾞｼｯｸUB" panose="020B0909000000000000" pitchFamily="49" charset="-128"/>
              </a:rPr>
              <a:t>【</a:t>
            </a:r>
            <a:r>
              <a:rPr kumimoji="1" lang="ja-JP" altLang="en-US" dirty="0">
                <a:latin typeface="HG創英角ｺﾞｼｯｸUB" panose="020B0909000000000000" pitchFamily="49" charset="-128"/>
                <a:ea typeface="HG創英角ｺﾞｼｯｸUB" panose="020B0909000000000000" pitchFamily="49" charset="-128"/>
              </a:rPr>
              <a:t>スカウティング</a:t>
            </a:r>
            <a:r>
              <a:rPr kumimoji="1" lang="en-US" altLang="ja-JP" dirty="0">
                <a:latin typeface="HG創英角ｺﾞｼｯｸUB" panose="020B0909000000000000" pitchFamily="49" charset="-128"/>
                <a:ea typeface="HG創英角ｺﾞｼｯｸUB" panose="020B0909000000000000" pitchFamily="49" charset="-128"/>
              </a:rPr>
              <a:t>】</a:t>
            </a:r>
          </a:p>
          <a:p>
            <a:pPr marL="0" indent="0">
              <a:buNone/>
            </a:pPr>
            <a:r>
              <a:rPr lang="ja-JP" altLang="en-US" dirty="0">
                <a:latin typeface="HG創英角ｺﾞｼｯｸUB" panose="020B0909000000000000" pitchFamily="49" charset="-128"/>
                <a:ea typeface="HG創英角ｺﾞｼｯｸUB" panose="020B0909000000000000" pitchFamily="49" charset="-128"/>
              </a:rPr>
              <a:t>　　自チーム試合以外の試合を撮影する際に着用</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　　当日</a:t>
            </a:r>
            <a:r>
              <a:rPr lang="ja-JP" altLang="en-US" u="sng" dirty="0">
                <a:highlight>
                  <a:srgbClr val="FFFF00"/>
                </a:highlight>
                <a:latin typeface="HG創英角ｺﾞｼｯｸUB" panose="020B0909000000000000" pitchFamily="49" charset="-128"/>
                <a:ea typeface="HG創英角ｺﾞｼｯｸUB" panose="020B0909000000000000" pitchFamily="49" charset="-128"/>
              </a:rPr>
              <a:t>本部</a:t>
            </a:r>
            <a:r>
              <a:rPr lang="ja-JP" altLang="en-US" dirty="0">
                <a:latin typeface="HG創英角ｺﾞｼｯｸUB" panose="020B0909000000000000" pitchFamily="49" charset="-128"/>
                <a:ea typeface="HG創英角ｺﾞｼｯｸUB" panose="020B0909000000000000" pitchFamily="49" charset="-128"/>
              </a:rPr>
              <a:t>にて必要分受け取り着用、</a:t>
            </a:r>
            <a:r>
              <a:rPr lang="ja-JP" altLang="en-US" dirty="0">
                <a:highlight>
                  <a:srgbClr val="FFFF00"/>
                </a:highlight>
                <a:latin typeface="HG創英角ｺﾞｼｯｸUB" panose="020B0909000000000000" pitchFamily="49" charset="-128"/>
                <a:ea typeface="HG創英角ｺﾞｼｯｸUB" panose="020B0909000000000000" pitchFamily="49" charset="-128"/>
              </a:rPr>
              <a:t>終了後返却</a:t>
            </a:r>
            <a:endParaRPr lang="en-US" altLang="ja-JP" dirty="0">
              <a:highlight>
                <a:srgbClr val="FFFF00"/>
              </a:highlight>
              <a:latin typeface="HG創英角ｺﾞｼｯｸUB" panose="020B0909000000000000" pitchFamily="49" charset="-128"/>
              <a:ea typeface="HG創英角ｺﾞｼｯｸUB" panose="020B0909000000000000" pitchFamily="49" charset="-128"/>
            </a:endParaRPr>
          </a:p>
          <a:p>
            <a:pPr marL="0" indent="0">
              <a:buNone/>
            </a:pP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a:t>
            </a:r>
            <a:r>
              <a:rPr lang="ja-JP" altLang="en-US" dirty="0">
                <a:latin typeface="HG創英角ｺﾞｼｯｸUB" panose="020B0909000000000000" pitchFamily="49" charset="-128"/>
                <a:ea typeface="HG創英角ｺﾞｼｯｸUB" panose="020B0909000000000000" pitchFamily="49" charset="-128"/>
              </a:rPr>
              <a:t>コンディショニング</a:t>
            </a:r>
            <a:r>
              <a:rPr lang="en-US" altLang="ja-JP" dirty="0">
                <a:latin typeface="HG創英角ｺﾞｼｯｸUB" panose="020B0909000000000000" pitchFamily="49" charset="-128"/>
                <a:ea typeface="HG創英角ｺﾞｼｯｸUB" panose="020B0909000000000000" pitchFamily="49" charset="-128"/>
              </a:rPr>
              <a:t>】</a:t>
            </a:r>
          </a:p>
          <a:p>
            <a:pPr marL="0" indent="0">
              <a:buNone/>
            </a:pPr>
            <a:r>
              <a:rPr lang="ja-JP" altLang="en-US" dirty="0">
                <a:latin typeface="HG創英角ｺﾞｼｯｸUB" panose="020B0909000000000000" pitchFamily="49" charset="-128"/>
                <a:ea typeface="HG創英角ｺﾞｼｯｸUB" panose="020B0909000000000000" pitchFamily="49" charset="-128"/>
              </a:rPr>
              <a:t>　　自チーム試合時にコンディショニングスタッフとしてベンチ入りするチームメンバーが着用</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　　詳しい内容については、</a:t>
            </a:r>
            <a:r>
              <a:rPr lang="en-US" altLang="ja-JP" dirty="0">
                <a:latin typeface="HG創英角ｺﾞｼｯｸUB" panose="020B0909000000000000" pitchFamily="49" charset="-128"/>
                <a:ea typeface="HG創英角ｺﾞｼｯｸUB" panose="020B0909000000000000" pitchFamily="49" charset="-128"/>
              </a:rPr>
              <a:t>P11</a:t>
            </a:r>
            <a:r>
              <a:rPr lang="ja-JP" altLang="en-US" dirty="0">
                <a:latin typeface="HG創英角ｺﾞｼｯｸUB" panose="020B0909000000000000" pitchFamily="49" charset="-128"/>
                <a:ea typeface="HG創英角ｺﾞｼｯｸUB" panose="020B0909000000000000" pitchFamily="49" charset="-128"/>
              </a:rPr>
              <a:t>に記載　　当日</a:t>
            </a:r>
            <a:r>
              <a:rPr lang="ja-JP" altLang="en-US" u="sng" dirty="0">
                <a:highlight>
                  <a:srgbClr val="FFFF00"/>
                </a:highlight>
                <a:latin typeface="HG創英角ｺﾞｼｯｸUB" panose="020B0909000000000000" pitchFamily="49" charset="-128"/>
                <a:ea typeface="HG創英角ｺﾞｼｯｸUB" panose="020B0909000000000000" pitchFamily="49" charset="-128"/>
              </a:rPr>
              <a:t>本部</a:t>
            </a:r>
            <a:r>
              <a:rPr lang="ja-JP" altLang="en-US" dirty="0">
                <a:latin typeface="HG創英角ｺﾞｼｯｸUB" panose="020B0909000000000000" pitchFamily="49" charset="-128"/>
                <a:ea typeface="HG創英角ｺﾞｼｯｸUB" panose="020B0909000000000000" pitchFamily="49" charset="-128"/>
              </a:rPr>
              <a:t>にて申請し着用、</a:t>
            </a:r>
            <a:r>
              <a:rPr lang="ja-JP" altLang="en-US" dirty="0">
                <a:highlight>
                  <a:srgbClr val="FFFF00"/>
                </a:highlight>
                <a:latin typeface="HG創英角ｺﾞｼｯｸUB" panose="020B0909000000000000" pitchFamily="49" charset="-128"/>
                <a:ea typeface="HG創英角ｺﾞｼｯｸUB" panose="020B0909000000000000" pitchFamily="49" charset="-128"/>
              </a:rPr>
              <a:t>試合終了後返却</a:t>
            </a:r>
            <a:endParaRPr lang="en-US" altLang="ja-JP" dirty="0">
              <a:highlight>
                <a:srgbClr val="FFFF00"/>
              </a:highlight>
              <a:latin typeface="HG創英角ｺﾞｼｯｸUB" panose="020B0909000000000000" pitchFamily="49" charset="-128"/>
              <a:ea typeface="HG創英角ｺﾞｼｯｸUB" panose="020B0909000000000000" pitchFamily="49" charset="-128"/>
            </a:endParaRPr>
          </a:p>
          <a:p>
            <a:pPr marL="0" indent="0">
              <a:buNone/>
            </a:pPr>
            <a:r>
              <a:rPr kumimoji="1" lang="ja-JP" altLang="en-US" dirty="0">
                <a:latin typeface="HG創英角ｺﾞｼｯｸUB" panose="020B0909000000000000" pitchFamily="49" charset="-128"/>
                <a:ea typeface="HG創英角ｺﾞｼｯｸUB" panose="020B0909000000000000" pitchFamily="49" charset="-128"/>
              </a:rPr>
              <a:t>　　</a:t>
            </a:r>
            <a:endParaRPr kumimoji="1"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a:t>
            </a:r>
            <a:r>
              <a:rPr lang="ja-JP" altLang="en-US" dirty="0">
                <a:latin typeface="HG創英角ｺﾞｼｯｸUB" panose="020B0909000000000000" pitchFamily="49" charset="-128"/>
                <a:ea typeface="HG創英角ｺﾞｼｯｸUB" panose="020B0909000000000000" pitchFamily="49" charset="-128"/>
              </a:rPr>
              <a:t>撮影</a:t>
            </a:r>
            <a:r>
              <a:rPr lang="en-US" altLang="ja-JP" dirty="0">
                <a:latin typeface="HG創英角ｺﾞｼｯｸUB" panose="020B0909000000000000" pitchFamily="49" charset="-128"/>
                <a:ea typeface="HG創英角ｺﾞｼｯｸUB" panose="020B0909000000000000" pitchFamily="49" charset="-128"/>
              </a:rPr>
              <a:t>ID】</a:t>
            </a:r>
          </a:p>
          <a:p>
            <a:pPr marL="0" indent="0">
              <a:buNone/>
            </a:pPr>
            <a:r>
              <a:rPr kumimoji="1" lang="ja-JP" altLang="en-US" dirty="0">
                <a:latin typeface="HG創英角ｺﾞｼｯｸUB" panose="020B0909000000000000" pitchFamily="49" charset="-128"/>
                <a:ea typeface="HG創英角ｺﾞｼｯｸUB" panose="020B0909000000000000" pitchFamily="49" charset="-128"/>
              </a:rPr>
              <a:t>　　</a:t>
            </a:r>
            <a:r>
              <a:rPr kumimoji="1" lang="ja-JP" altLang="en-US" u="sng" dirty="0">
                <a:latin typeface="HG創英角ｺﾞｼｯｸUB" panose="020B0909000000000000" pitchFamily="49" charset="-128"/>
                <a:ea typeface="HG創英角ｺﾞｼｯｸUB" panose="020B0909000000000000" pitchFamily="49" charset="-128"/>
              </a:rPr>
              <a:t>チーム関係者が、自チームの試合を撮影する場合に着用</a:t>
            </a:r>
            <a:endParaRPr kumimoji="1" lang="en-US" altLang="ja-JP" u="sng"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　　詳しい内容については、当日受付にお声がけください　当日</a:t>
            </a:r>
            <a:r>
              <a:rPr lang="ja-JP" altLang="en-US" u="sng" dirty="0">
                <a:highlight>
                  <a:srgbClr val="FFFF00"/>
                </a:highlight>
                <a:latin typeface="HG創英角ｺﾞｼｯｸUB" panose="020B0909000000000000" pitchFamily="49" charset="-128"/>
                <a:ea typeface="HG創英角ｺﾞｼｯｸUB" panose="020B0909000000000000" pitchFamily="49" charset="-128"/>
              </a:rPr>
              <a:t>受付</a:t>
            </a:r>
            <a:r>
              <a:rPr lang="ja-JP" altLang="en-US" dirty="0">
                <a:latin typeface="HG創英角ｺﾞｼｯｸUB" panose="020B0909000000000000" pitchFamily="49" charset="-128"/>
                <a:ea typeface="HG創英角ｺﾞｼｯｸUB" panose="020B0909000000000000" pitchFamily="49" charset="-128"/>
              </a:rPr>
              <a:t>にて申請し着用、</a:t>
            </a:r>
            <a:r>
              <a:rPr lang="ja-JP" altLang="en-US" dirty="0">
                <a:highlight>
                  <a:srgbClr val="FFFF00"/>
                </a:highlight>
                <a:latin typeface="HG創英角ｺﾞｼｯｸUB" panose="020B0909000000000000" pitchFamily="49" charset="-128"/>
                <a:ea typeface="HG創英角ｺﾞｼｯｸUB" panose="020B0909000000000000" pitchFamily="49" charset="-128"/>
              </a:rPr>
              <a:t>当日返却　</a:t>
            </a:r>
            <a:endParaRPr kumimoji="1" lang="en-US" altLang="ja-JP" dirty="0">
              <a:highlight>
                <a:srgbClr val="FFFF00"/>
              </a:highlight>
              <a:latin typeface="HG創英角ｺﾞｼｯｸUB" panose="020B0909000000000000" pitchFamily="49" charset="-128"/>
              <a:ea typeface="HG創英角ｺﾞｼｯｸUB" panose="020B0909000000000000" pitchFamily="49" charset="-128"/>
            </a:endParaRPr>
          </a:p>
          <a:p>
            <a:pPr marL="0" indent="0">
              <a:buNone/>
            </a:pP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4EAE5269-348E-61CF-73BA-64BE391BA0DC}"/>
              </a:ext>
            </a:extLst>
          </p:cNvPr>
          <p:cNvSpPr>
            <a:spLocks noGrp="1"/>
          </p:cNvSpPr>
          <p:nvPr>
            <p:ph type="sldNum" sz="quarter" idx="12"/>
          </p:nvPr>
        </p:nvSpPr>
        <p:spPr/>
        <p:txBody>
          <a:bodyPr/>
          <a:lstStyle/>
          <a:p>
            <a:fld id="{A442EDCF-F0CF-4004-A7B6-8606F6EFB1B6}" type="slidenum">
              <a:rPr kumimoji="1" lang="ja-JP" altLang="en-US" smtClean="0"/>
              <a:t>5</a:t>
            </a:fld>
            <a:endParaRPr kumimoji="1" lang="ja-JP" altLang="en-US"/>
          </a:p>
        </p:txBody>
      </p:sp>
    </p:spTree>
    <p:extLst>
      <p:ext uri="{BB962C8B-B14F-4D97-AF65-F5344CB8AC3E}">
        <p14:creationId xmlns:p14="http://schemas.microsoft.com/office/powerpoint/2010/main" val="368234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B5EB1C-892C-AF66-D5B7-CEC99BFD36AB}"/>
              </a:ext>
            </a:extLst>
          </p:cNvPr>
          <p:cNvSpPr>
            <a:spLocks noGrp="1"/>
          </p:cNvSpPr>
          <p:nvPr>
            <p:ph type="title"/>
          </p:nvPr>
        </p:nvSpPr>
        <p:spPr>
          <a:xfrm>
            <a:off x="838200" y="0"/>
            <a:ext cx="10515600" cy="1325563"/>
          </a:xfrm>
        </p:spPr>
        <p:txBody>
          <a:bodyPr>
            <a:normAutofit/>
          </a:bodyPr>
          <a:lstStyle/>
          <a:p>
            <a:pPr algn="ctr"/>
            <a:r>
              <a:rPr lang="ja-JP" altLang="en-US" sz="4000" b="1" dirty="0">
                <a:latin typeface="HGS創英角ｺﾞｼｯｸUB" panose="020B0900000000000000" pitchFamily="50" charset="-128"/>
                <a:ea typeface="HGS創英角ｺﾞｼｯｸUB" panose="020B0900000000000000" pitchFamily="50" charset="-128"/>
              </a:rPr>
              <a:t>大会注意事項について</a:t>
            </a:r>
            <a:endParaRPr kumimoji="1" lang="ja-JP" altLang="en-US" sz="4000" b="1" dirty="0">
              <a:latin typeface="HGS創英角ｺﾞｼｯｸUB" panose="020B0900000000000000" pitchFamily="50" charset="-128"/>
              <a:ea typeface="HGS創英角ｺﾞｼｯｸUB" panose="020B0900000000000000" pitchFamily="50" charset="-128"/>
            </a:endParaRPr>
          </a:p>
        </p:txBody>
      </p:sp>
      <p:sp>
        <p:nvSpPr>
          <p:cNvPr id="5" name="コンテンツ プレースホルダー 4">
            <a:extLst>
              <a:ext uri="{FF2B5EF4-FFF2-40B4-BE49-F238E27FC236}">
                <a16:creationId xmlns:a16="http://schemas.microsoft.com/office/drawing/2014/main" id="{8AAF7112-D60B-8C47-DD2D-4537AE7CFA97}"/>
              </a:ext>
            </a:extLst>
          </p:cNvPr>
          <p:cNvSpPr>
            <a:spLocks noGrp="1"/>
          </p:cNvSpPr>
          <p:nvPr>
            <p:ph idx="1"/>
          </p:nvPr>
        </p:nvSpPr>
        <p:spPr>
          <a:xfrm>
            <a:off x="342034" y="1278081"/>
            <a:ext cx="11507931" cy="4807759"/>
          </a:xfrm>
        </p:spPr>
        <p:txBody>
          <a:bodyPr>
            <a:normAutofit/>
          </a:bodyPr>
          <a:lstStyle/>
          <a:p>
            <a:pPr marL="0" indent="0">
              <a:buNone/>
            </a:pPr>
            <a:r>
              <a:rPr lang="ja-JP" altLang="en-US" sz="3200" b="1" dirty="0"/>
              <a:t>〇</a:t>
            </a:r>
            <a:r>
              <a:rPr lang="ja-JP" altLang="en-US" sz="3200" dirty="0">
                <a:latin typeface="HG創英角ｺﾞｼｯｸUB" panose="020B0909000000000000" pitchFamily="49" charset="-128"/>
                <a:ea typeface="HG創英角ｺﾞｼｯｸUB" panose="020B0909000000000000" pitchFamily="49" charset="-128"/>
              </a:rPr>
              <a:t>大会エントリーするための条件</a:t>
            </a:r>
            <a:endParaRPr lang="en-US" altLang="ja-JP" sz="3200"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１．</a:t>
            </a:r>
            <a:r>
              <a:rPr lang="en-US" altLang="ja-JP" dirty="0">
                <a:latin typeface="HG創英角ｺﾞｼｯｸUB" panose="020B0909000000000000" pitchFamily="49" charset="-128"/>
                <a:ea typeface="HG創英角ｺﾞｼｯｸUB" panose="020B0909000000000000" pitchFamily="49" charset="-128"/>
              </a:rPr>
              <a:t>KWIBA</a:t>
            </a:r>
            <a:r>
              <a:rPr lang="ja-JP" altLang="en-US" dirty="0">
                <a:latin typeface="HG創英角ｺﾞｼｯｸUB" panose="020B0909000000000000" pitchFamily="49" charset="-128"/>
                <a:ea typeface="HG創英角ｺﾞｼｯｸUB" panose="020B0909000000000000" pitchFamily="49" charset="-128"/>
              </a:rPr>
              <a:t>に加盟している</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２．選手は</a:t>
            </a:r>
            <a:r>
              <a:rPr lang="en-US" altLang="ja-JP" dirty="0">
                <a:latin typeface="HG創英角ｺﾞｼｯｸUB" panose="020B0909000000000000" pitchFamily="49" charset="-128"/>
                <a:ea typeface="HG創英角ｺﾞｼｯｸUB" panose="020B0909000000000000" pitchFamily="49" charset="-128"/>
              </a:rPr>
              <a:t>JBA</a:t>
            </a:r>
            <a:r>
              <a:rPr lang="ja-JP" altLang="en-US" dirty="0">
                <a:latin typeface="HG創英角ｺﾞｼｯｸUB" panose="020B0909000000000000" pitchFamily="49" charset="-128"/>
                <a:ea typeface="HG創英角ｺﾞｼｯｸUB" panose="020B0909000000000000" pitchFamily="49" charset="-128"/>
              </a:rPr>
              <a:t>に登録している</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３．すべての手続きを終え、</a:t>
            </a:r>
            <a:r>
              <a:rPr lang="en-US" altLang="ja-JP" dirty="0">
                <a:latin typeface="HG創英角ｺﾞｼｯｸUB" panose="020B0909000000000000" pitchFamily="49" charset="-128"/>
                <a:ea typeface="HG創英角ｺﾞｼｯｸUB" panose="020B0909000000000000" pitchFamily="49" charset="-128"/>
              </a:rPr>
              <a:t>KWIBA</a:t>
            </a:r>
            <a:r>
              <a:rPr lang="ja-JP" altLang="en-US" dirty="0">
                <a:latin typeface="HG創英角ｺﾞｼｯｸUB" panose="020B0909000000000000" pitchFamily="49" charset="-128"/>
                <a:ea typeface="HG創英角ｺﾞｼｯｸUB" panose="020B0909000000000000" pitchFamily="49" charset="-128"/>
              </a:rPr>
              <a:t>から選手証もしくは　　　</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　　スタッフ証を受け取っている</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sz="3200" dirty="0">
                <a:highlight>
                  <a:srgbClr val="FFFF00"/>
                </a:highlight>
                <a:latin typeface="HG創英角ｺﾞｼｯｸUB" panose="020B0909000000000000" pitchFamily="49" charset="-128"/>
                <a:ea typeface="HG創英角ｺﾞｼｯｸUB" panose="020B0909000000000000" pitchFamily="49" charset="-128"/>
              </a:rPr>
              <a:t>上記３つをすべて完了し、大会エントリーを行う。</a:t>
            </a:r>
            <a:endParaRPr lang="en-US" altLang="ja-JP" sz="3200" dirty="0">
              <a:highlight>
                <a:srgbClr val="FFFF00"/>
              </a:highlight>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また、大会エントリー期間に手続きを行えなかった方については追加変更エントリー期間にてエントリー可能　</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en-US" altLang="ja-JP" dirty="0">
                <a:latin typeface="HG創英角ｺﾞｼｯｸUB" panose="020B0909000000000000" pitchFamily="49" charset="-128"/>
                <a:ea typeface="HG創英角ｺﾞｼｯｸUB" panose="020B0909000000000000" pitchFamily="49" charset="-128"/>
              </a:rPr>
              <a:t>【</a:t>
            </a:r>
            <a:r>
              <a:rPr lang="ja-JP" altLang="en-US" dirty="0">
                <a:latin typeface="HG創英角ｺﾞｼｯｸUB" panose="020B0909000000000000" pitchFamily="49" charset="-128"/>
                <a:ea typeface="HG創英角ｺﾞｼｯｸUB" panose="020B0909000000000000" pitchFamily="49" charset="-128"/>
              </a:rPr>
              <a:t>追加変更エントリー期間</a:t>
            </a:r>
            <a:r>
              <a:rPr lang="en-US" altLang="ja-JP" dirty="0">
                <a:latin typeface="HG創英角ｺﾞｼｯｸUB" panose="020B0909000000000000" pitchFamily="49" charset="-128"/>
                <a:ea typeface="HG創英角ｺﾞｼｯｸUB" panose="020B0909000000000000" pitchFamily="49" charset="-128"/>
              </a:rPr>
              <a:t>】</a:t>
            </a:r>
            <a:r>
              <a:rPr lang="en-US" altLang="ja-JP" dirty="0">
                <a:solidFill>
                  <a:srgbClr val="FF0000"/>
                </a:solidFill>
                <a:latin typeface="HG創英角ｺﾞｼｯｸUB" panose="020B0909000000000000" pitchFamily="49" charset="-128"/>
                <a:ea typeface="HG創英角ｺﾞｼｯｸUB" panose="020B0909000000000000" pitchFamily="49" charset="-128"/>
              </a:rPr>
              <a:t>4</a:t>
            </a:r>
            <a:r>
              <a:rPr lang="ja-JP" altLang="en-US" dirty="0">
                <a:solidFill>
                  <a:srgbClr val="FF0000"/>
                </a:solidFill>
                <a:latin typeface="HG創英角ｺﾞｼｯｸUB" panose="020B0909000000000000" pitchFamily="49" charset="-128"/>
                <a:ea typeface="HG創英角ｺﾞｼｯｸUB" panose="020B0909000000000000" pitchFamily="49" charset="-128"/>
              </a:rPr>
              <a:t>月</a:t>
            </a:r>
            <a:r>
              <a:rPr lang="en-US" altLang="ja-JP" dirty="0">
                <a:solidFill>
                  <a:srgbClr val="FF0000"/>
                </a:solidFill>
                <a:latin typeface="HG創英角ｺﾞｼｯｸUB" panose="020B0909000000000000" pitchFamily="49" charset="-128"/>
                <a:ea typeface="HG創英角ｺﾞｼｯｸUB" panose="020B0909000000000000" pitchFamily="49" charset="-128"/>
              </a:rPr>
              <a:t>7</a:t>
            </a:r>
            <a:r>
              <a:rPr lang="ja-JP" altLang="en-US" dirty="0">
                <a:solidFill>
                  <a:srgbClr val="FF0000"/>
                </a:solidFill>
                <a:latin typeface="HG創英角ｺﾞｼｯｸUB" panose="020B0909000000000000" pitchFamily="49" charset="-128"/>
                <a:ea typeface="HG創英角ｺﾞｼｯｸUB" panose="020B0909000000000000" pitchFamily="49" charset="-128"/>
              </a:rPr>
              <a:t>日</a:t>
            </a:r>
            <a:r>
              <a:rPr lang="en-US" altLang="ja-JP" dirty="0">
                <a:solidFill>
                  <a:srgbClr val="FF0000"/>
                </a:solidFill>
                <a:latin typeface="HG創英角ｺﾞｼｯｸUB" panose="020B0909000000000000" pitchFamily="49" charset="-128"/>
                <a:ea typeface="HG創英角ｺﾞｼｯｸUB" panose="020B0909000000000000" pitchFamily="49" charset="-128"/>
              </a:rPr>
              <a:t>(</a:t>
            </a:r>
            <a:r>
              <a:rPr lang="ja-JP" altLang="en-US" dirty="0">
                <a:solidFill>
                  <a:srgbClr val="FF0000"/>
                </a:solidFill>
                <a:latin typeface="HG創英角ｺﾞｼｯｸUB" panose="020B0909000000000000" pitchFamily="49" charset="-128"/>
                <a:ea typeface="HG創英角ｺﾞｼｯｸUB" panose="020B0909000000000000" pitchFamily="49" charset="-128"/>
              </a:rPr>
              <a:t>月</a:t>
            </a:r>
            <a:r>
              <a:rPr lang="en-US" altLang="ja-JP" dirty="0">
                <a:solidFill>
                  <a:srgbClr val="FF0000"/>
                </a:solidFill>
                <a:latin typeface="HG創英角ｺﾞｼｯｸUB" panose="020B0909000000000000" pitchFamily="49" charset="-128"/>
                <a:ea typeface="HG創英角ｺﾞｼｯｸUB" panose="020B0909000000000000" pitchFamily="49" charset="-128"/>
              </a:rPr>
              <a:t>)</a:t>
            </a:r>
            <a:r>
              <a:rPr lang="ja-JP" altLang="en-US" dirty="0">
                <a:solidFill>
                  <a:srgbClr val="FF0000"/>
                </a:solidFill>
                <a:latin typeface="HG創英角ｺﾞｼｯｸUB" panose="020B0909000000000000" pitchFamily="49" charset="-128"/>
                <a:ea typeface="HG創英角ｺﾞｼｯｸUB" panose="020B0909000000000000" pitchFamily="49" charset="-128"/>
              </a:rPr>
              <a:t>～ </a:t>
            </a:r>
            <a:r>
              <a:rPr lang="en-US" altLang="ja-JP" dirty="0">
                <a:solidFill>
                  <a:srgbClr val="FF0000"/>
                </a:solidFill>
                <a:latin typeface="HG創英角ｺﾞｼｯｸUB" panose="020B0909000000000000" pitchFamily="49" charset="-128"/>
                <a:ea typeface="HG創英角ｺﾞｼｯｸUB" panose="020B0909000000000000" pitchFamily="49" charset="-128"/>
              </a:rPr>
              <a:t>4</a:t>
            </a:r>
            <a:r>
              <a:rPr lang="ja-JP" altLang="en-US" dirty="0">
                <a:solidFill>
                  <a:srgbClr val="FF0000"/>
                </a:solidFill>
                <a:latin typeface="HG創英角ｺﾞｼｯｸUB" panose="020B0909000000000000" pitchFamily="49" charset="-128"/>
                <a:ea typeface="HG創英角ｺﾞｼｯｸUB" panose="020B0909000000000000" pitchFamily="49" charset="-128"/>
              </a:rPr>
              <a:t>月</a:t>
            </a:r>
            <a:r>
              <a:rPr lang="en-US" altLang="ja-JP" dirty="0">
                <a:solidFill>
                  <a:srgbClr val="FF0000"/>
                </a:solidFill>
                <a:latin typeface="HG創英角ｺﾞｼｯｸUB" panose="020B0909000000000000" pitchFamily="49" charset="-128"/>
                <a:ea typeface="HG創英角ｺﾞｼｯｸUB" panose="020B0909000000000000" pitchFamily="49" charset="-128"/>
              </a:rPr>
              <a:t>9</a:t>
            </a:r>
            <a:r>
              <a:rPr lang="ja-JP" altLang="en-US" dirty="0">
                <a:solidFill>
                  <a:srgbClr val="FF0000"/>
                </a:solidFill>
                <a:latin typeface="HG創英角ｺﾞｼｯｸUB" panose="020B0909000000000000" pitchFamily="49" charset="-128"/>
                <a:ea typeface="HG創英角ｺﾞｼｯｸUB" panose="020B0909000000000000" pitchFamily="49" charset="-128"/>
              </a:rPr>
              <a:t>日</a:t>
            </a:r>
            <a:r>
              <a:rPr lang="en-US" altLang="ja-JP" dirty="0">
                <a:solidFill>
                  <a:srgbClr val="FF0000"/>
                </a:solidFill>
                <a:latin typeface="HG創英角ｺﾞｼｯｸUB" panose="020B0909000000000000" pitchFamily="49" charset="-128"/>
                <a:ea typeface="HG創英角ｺﾞｼｯｸUB" panose="020B0909000000000000" pitchFamily="49" charset="-128"/>
              </a:rPr>
              <a:t>(</a:t>
            </a:r>
            <a:r>
              <a:rPr lang="ja-JP" altLang="en-US" dirty="0">
                <a:solidFill>
                  <a:srgbClr val="FF0000"/>
                </a:solidFill>
                <a:latin typeface="HG創英角ｺﾞｼｯｸUB" panose="020B0909000000000000" pitchFamily="49" charset="-128"/>
                <a:ea typeface="HG創英角ｺﾞｼｯｸUB" panose="020B0909000000000000" pitchFamily="49" charset="-128"/>
              </a:rPr>
              <a:t>木</a:t>
            </a:r>
            <a:r>
              <a:rPr lang="en-US" altLang="ja-JP" dirty="0">
                <a:solidFill>
                  <a:srgbClr val="FF0000"/>
                </a:solidFill>
                <a:latin typeface="HG創英角ｺﾞｼｯｸUB" panose="020B0909000000000000" pitchFamily="49" charset="-128"/>
                <a:ea typeface="HG創英角ｺﾞｼｯｸUB" panose="020B0909000000000000" pitchFamily="49" charset="-128"/>
              </a:rPr>
              <a:t>)17:00</a:t>
            </a: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41746-5D76-B84D-BA4B-28C43CD6F714}" type="slidenum">
              <a:rPr kumimoji="1" lang="ja-JP" altLang="en-US" sz="3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3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76341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0CF420-4695-542E-4741-46882B79556E}"/>
              </a:ext>
            </a:extLst>
          </p:cNvPr>
          <p:cNvSpPr>
            <a:spLocks noGrp="1"/>
          </p:cNvSpPr>
          <p:nvPr>
            <p:ph type="title"/>
          </p:nvPr>
        </p:nvSpPr>
        <p:spPr/>
        <p:txBody>
          <a:bodyPr>
            <a:normAutofit/>
          </a:bodyPr>
          <a:lstStyle/>
          <a:p>
            <a:pPr algn="ctr"/>
            <a:r>
              <a:rPr lang="en-US" altLang="ja-JP" sz="4000" b="1" dirty="0">
                <a:latin typeface="HGS創英角ｺﾞｼｯｸUB" panose="020B0900000000000000" pitchFamily="50" charset="-128"/>
                <a:ea typeface="HGS創英角ｺﾞｼｯｸUB" panose="020B0900000000000000" pitchFamily="50" charset="-128"/>
              </a:rPr>
              <a:t>TO</a:t>
            </a:r>
            <a:r>
              <a:rPr kumimoji="1" lang="ja-JP" altLang="en-US" sz="4000" b="1" dirty="0">
                <a:latin typeface="HGS創英角ｺﾞｼｯｸUB" panose="020B0900000000000000" pitchFamily="50" charset="-128"/>
                <a:ea typeface="HGS創英角ｺﾞｼｯｸUB" panose="020B0900000000000000" pitchFamily="50" charset="-128"/>
              </a:rPr>
              <a:t>について</a:t>
            </a:r>
          </a:p>
        </p:txBody>
      </p:sp>
      <p:sp>
        <p:nvSpPr>
          <p:cNvPr id="3" name="縦書きテキスト プレースホルダー 2">
            <a:extLst>
              <a:ext uri="{FF2B5EF4-FFF2-40B4-BE49-F238E27FC236}">
                <a16:creationId xmlns:a16="http://schemas.microsoft.com/office/drawing/2014/main" id="{15DFCD60-0CFA-985A-EEE9-3851E89A67E2}"/>
              </a:ext>
            </a:extLst>
          </p:cNvPr>
          <p:cNvSpPr>
            <a:spLocks noGrp="1"/>
          </p:cNvSpPr>
          <p:nvPr>
            <p:ph type="body" orient="vert" idx="1"/>
          </p:nvPr>
        </p:nvSpPr>
        <p:spPr>
          <a:xfrm>
            <a:off x="2191512" y="2005012"/>
            <a:ext cx="10515600" cy="4351338"/>
          </a:xfrm>
        </p:spPr>
        <p:txBody>
          <a:bodyPr vert="horz"/>
          <a:lstStyle/>
          <a:p>
            <a:pPr marL="0" indent="0">
              <a:buNone/>
            </a:pPr>
            <a:r>
              <a:rPr lang="ja-JP" altLang="en-US" sz="4000" b="1" dirty="0"/>
              <a:t>・</a:t>
            </a:r>
            <a:r>
              <a:rPr lang="en-US" altLang="ja-JP" sz="3200" b="1" dirty="0"/>
              <a:t>TO</a:t>
            </a:r>
            <a:r>
              <a:rPr lang="ja-JP" altLang="en-US" sz="3200" b="1" dirty="0"/>
              <a:t>は必ず</a:t>
            </a:r>
            <a:r>
              <a:rPr lang="ja-JP" altLang="en-US" sz="3200" b="1" dirty="0">
                <a:solidFill>
                  <a:srgbClr val="FF0000"/>
                </a:solidFill>
              </a:rPr>
              <a:t>試合開始</a:t>
            </a:r>
            <a:r>
              <a:rPr lang="en-US" altLang="ja-JP" sz="3200" b="1" dirty="0">
                <a:solidFill>
                  <a:srgbClr val="FF0000"/>
                </a:solidFill>
              </a:rPr>
              <a:t>10</a:t>
            </a:r>
            <a:r>
              <a:rPr lang="ja-JP" altLang="en-US" sz="3200" b="1" dirty="0">
                <a:solidFill>
                  <a:srgbClr val="FF0000"/>
                </a:solidFill>
              </a:rPr>
              <a:t>分前には着席</a:t>
            </a:r>
            <a:endParaRPr lang="en-US" altLang="ja-JP" sz="3200" b="1" dirty="0">
              <a:solidFill>
                <a:srgbClr val="FF0000"/>
              </a:solidFill>
            </a:endParaRPr>
          </a:p>
          <a:p>
            <a:pPr marL="0" indent="0">
              <a:buNone/>
            </a:pPr>
            <a:r>
              <a:rPr lang="ja-JP" altLang="en-US" sz="3200" b="1" dirty="0"/>
              <a:t>・</a:t>
            </a:r>
            <a:r>
              <a:rPr lang="ja-JP" altLang="en-US" sz="3200" b="1" dirty="0">
                <a:solidFill>
                  <a:srgbClr val="FF0000"/>
                </a:solidFill>
              </a:rPr>
              <a:t>原則</a:t>
            </a:r>
            <a:r>
              <a:rPr lang="en-US" altLang="ja-JP" sz="3200" b="1" dirty="0">
                <a:solidFill>
                  <a:srgbClr val="FF0000"/>
                </a:solidFill>
              </a:rPr>
              <a:t>7</a:t>
            </a:r>
            <a:r>
              <a:rPr lang="ja-JP" altLang="en-US" sz="3200" b="1" dirty="0">
                <a:solidFill>
                  <a:srgbClr val="FF0000"/>
                </a:solidFill>
              </a:rPr>
              <a:t>名</a:t>
            </a:r>
            <a:r>
              <a:rPr lang="ja-JP" altLang="en-US" sz="3200" b="1" dirty="0"/>
              <a:t>で行うこと</a:t>
            </a:r>
            <a:endParaRPr lang="en-US" altLang="ja-JP" sz="3200" b="1" dirty="0"/>
          </a:p>
          <a:p>
            <a:pPr marL="0" indent="0">
              <a:buNone/>
            </a:pPr>
            <a:r>
              <a:rPr lang="ja-JP" altLang="en-US" sz="3200" b="1" dirty="0"/>
              <a:t>・</a:t>
            </a:r>
            <a:r>
              <a:rPr lang="en-US" altLang="ja-JP" sz="3200" b="1" dirty="0"/>
              <a:t>TO</a:t>
            </a:r>
            <a:r>
              <a:rPr lang="ja-JP" altLang="en-US" sz="3200" b="1" dirty="0"/>
              <a:t>中は</a:t>
            </a:r>
            <a:r>
              <a:rPr lang="ja-JP" altLang="en-US" sz="3200" b="1" dirty="0">
                <a:solidFill>
                  <a:srgbClr val="FF0000"/>
                </a:solidFill>
              </a:rPr>
              <a:t>携帯使用禁止</a:t>
            </a:r>
            <a:endParaRPr lang="en-US" altLang="ja-JP" sz="3200" b="1" dirty="0">
              <a:solidFill>
                <a:srgbClr val="FF0000"/>
              </a:solidFill>
            </a:endParaRPr>
          </a:p>
          <a:p>
            <a:pPr marL="0" indent="0">
              <a:buNone/>
            </a:pPr>
            <a:r>
              <a:rPr lang="ja-JP" altLang="en-US" sz="3200" b="1" dirty="0">
                <a:solidFill>
                  <a:schemeClr val="tx1">
                    <a:lumMod val="95000"/>
                    <a:lumOff val="5000"/>
                  </a:schemeClr>
                </a:solidFill>
              </a:rPr>
              <a:t>・１試合を通して同じメンバーで行うこと</a:t>
            </a:r>
            <a:endParaRPr lang="en-US" altLang="ja-JP" sz="3200" b="1" dirty="0">
              <a:solidFill>
                <a:schemeClr val="tx1">
                  <a:lumMod val="95000"/>
                  <a:lumOff val="5000"/>
                </a:schemeClr>
              </a:solidFill>
            </a:endParaRPr>
          </a:p>
          <a:p>
            <a:pPr marL="0" indent="0">
              <a:buNone/>
            </a:pPr>
            <a:r>
              <a:rPr lang="ja-JP" altLang="en-US" sz="3200" b="1" dirty="0">
                <a:solidFill>
                  <a:schemeClr val="tx1">
                    <a:lumMod val="95000"/>
                    <a:lumOff val="5000"/>
                  </a:schemeClr>
                </a:solidFill>
              </a:rPr>
              <a:t>　</a:t>
            </a:r>
            <a:r>
              <a:rPr lang="en-US" altLang="ja-JP" sz="3200" b="1" dirty="0">
                <a:solidFill>
                  <a:schemeClr val="tx1">
                    <a:lumMod val="95000"/>
                    <a:lumOff val="5000"/>
                  </a:schemeClr>
                </a:solidFill>
              </a:rPr>
              <a:t>※</a:t>
            </a:r>
            <a:r>
              <a:rPr lang="ja-JP" altLang="en-US" sz="3200" b="1" dirty="0">
                <a:solidFill>
                  <a:schemeClr val="tx1">
                    <a:lumMod val="95000"/>
                    <a:lumOff val="5000"/>
                  </a:schemeClr>
                </a:solidFill>
              </a:rPr>
              <a:t>モッパーのみ交代可能</a:t>
            </a:r>
            <a:endParaRPr lang="en-US" altLang="ja-JP" sz="3200" b="1" dirty="0">
              <a:solidFill>
                <a:schemeClr val="tx1">
                  <a:lumMod val="95000"/>
                  <a:lumOff val="5000"/>
                </a:schemeClr>
              </a:solidFill>
            </a:endParaRPr>
          </a:p>
          <a:p>
            <a:pPr marL="0" indent="0">
              <a:buNone/>
            </a:pPr>
            <a:endParaRPr lang="en-US" altLang="ja-JP" sz="3200" b="1" dirty="0">
              <a:solidFill>
                <a:srgbClr val="FF0000"/>
              </a:solidFill>
            </a:endParaRPr>
          </a:p>
          <a:p>
            <a:pPr marL="0" indent="0">
              <a:buNone/>
            </a:pPr>
            <a:endParaRPr lang="en-US" altLang="ja-JP" b="1" dirty="0">
              <a:solidFill>
                <a:srgbClr val="FF0000"/>
              </a:solidFill>
            </a:endParaRPr>
          </a:p>
          <a:p>
            <a:pPr marL="0" indent="0">
              <a:buNone/>
            </a:pPr>
            <a:endParaRPr kumimoji="1" lang="ja-JP" altLang="en-US" dirty="0"/>
          </a:p>
        </p:txBody>
      </p:sp>
      <p:sp>
        <p:nvSpPr>
          <p:cNvPr id="4" name="スライド番号プレースホルダー 2">
            <a:extLst>
              <a:ext uri="{FF2B5EF4-FFF2-40B4-BE49-F238E27FC236}">
                <a16:creationId xmlns:a16="http://schemas.microsoft.com/office/drawing/2014/main" id="{1214DFC6-DEDF-6844-CE1A-B44DBBAD56CF}"/>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41746-5D76-B84D-BA4B-28C43CD6F714}" type="slidenum">
              <a:rPr kumimoji="1" lang="ja-JP" altLang="en-US" sz="3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752343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36EB9-C629-9151-7110-506025286B1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CA20B89-FF80-EB8B-8115-0B7F712250E7}"/>
              </a:ext>
            </a:extLst>
          </p:cNvPr>
          <p:cNvSpPr>
            <a:spLocks noGrp="1"/>
          </p:cNvSpPr>
          <p:nvPr>
            <p:ph type="title"/>
          </p:nvPr>
        </p:nvSpPr>
        <p:spPr>
          <a:xfrm>
            <a:off x="838200" y="-22888"/>
            <a:ext cx="10515600" cy="1325563"/>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車両申請について</a:t>
            </a:r>
          </a:p>
        </p:txBody>
      </p:sp>
      <p:sp>
        <p:nvSpPr>
          <p:cNvPr id="5" name="コンテンツ プレースホルダー 4">
            <a:extLst>
              <a:ext uri="{FF2B5EF4-FFF2-40B4-BE49-F238E27FC236}">
                <a16:creationId xmlns:a16="http://schemas.microsoft.com/office/drawing/2014/main" id="{C040C2D7-2C3A-831B-308F-585914E54B6B}"/>
              </a:ext>
            </a:extLst>
          </p:cNvPr>
          <p:cNvSpPr>
            <a:spLocks noGrp="1"/>
          </p:cNvSpPr>
          <p:nvPr>
            <p:ph idx="1"/>
          </p:nvPr>
        </p:nvSpPr>
        <p:spPr>
          <a:xfrm>
            <a:off x="801898" y="4865692"/>
            <a:ext cx="9145867" cy="1673220"/>
          </a:xfrm>
        </p:spPr>
        <p:txBody>
          <a:bodyPr>
            <a:normAutofit/>
          </a:bodyPr>
          <a:lstStyle/>
          <a:p>
            <a:pPr marL="0" indent="0" algn="ctr">
              <a:lnSpc>
                <a:spcPct val="120000"/>
              </a:lnSpc>
              <a:buNone/>
            </a:pPr>
            <a:r>
              <a:rPr lang="ja-JP" altLang="en-US" sz="2600" dirty="0">
                <a:highlight>
                  <a:srgbClr val="FFFF00"/>
                </a:highlight>
                <a:latin typeface="HGP創英角ｺﾞｼｯｸUB" panose="020B0900000000000000" pitchFamily="50" charset="-128"/>
                <a:ea typeface="HGP創英角ｺﾞｼｯｸUB" panose="020B0900000000000000" pitchFamily="50" charset="-128"/>
              </a:rPr>
              <a:t>ト</a:t>
            </a:r>
            <a:r>
              <a:rPr lang="ja-JP" altLang="en-US" sz="2600" dirty="0">
                <a:highlight>
                  <a:srgbClr val="FFFF00"/>
                </a:highlight>
                <a:latin typeface="HG創英角ｺﾞｼｯｸUB" panose="020B0909000000000000" pitchFamily="49" charset="-128"/>
                <a:ea typeface="HG創英角ｺﾞｼｯｸUB" panose="020B0909000000000000" pitchFamily="49" charset="-128"/>
              </a:rPr>
              <a:t>ラブル防止及び円滑な運営に向け、　　</a:t>
            </a:r>
            <a:endParaRPr lang="en-US" altLang="ja-JP" sz="2600" dirty="0">
              <a:highlight>
                <a:srgbClr val="FFFF00"/>
              </a:highlight>
              <a:latin typeface="HG創英角ｺﾞｼｯｸUB" panose="020B0909000000000000" pitchFamily="49" charset="-128"/>
              <a:ea typeface="HG創英角ｺﾞｼｯｸUB" panose="020B0909000000000000" pitchFamily="49" charset="-128"/>
            </a:endParaRPr>
          </a:p>
          <a:p>
            <a:pPr marL="0" indent="0" algn="ctr">
              <a:lnSpc>
                <a:spcPct val="120000"/>
              </a:lnSpc>
              <a:buNone/>
            </a:pPr>
            <a:r>
              <a:rPr lang="ja-JP" altLang="en-US" sz="2600" dirty="0">
                <a:highlight>
                  <a:srgbClr val="FFFF00"/>
                </a:highlight>
                <a:latin typeface="HG創英角ｺﾞｼｯｸUB" panose="020B0909000000000000" pitchFamily="49" charset="-128"/>
                <a:ea typeface="HG創英角ｺﾞｼｯｸUB" panose="020B0909000000000000" pitchFamily="49" charset="-128"/>
              </a:rPr>
              <a:t>必ずチーム関係者の皆様にご周知よろしくお願いいたします</a:t>
            </a:r>
            <a:endParaRPr lang="en-US" altLang="ja-JP" sz="2600" dirty="0">
              <a:highlight>
                <a:srgbClr val="FFFF00"/>
              </a:highlight>
              <a:latin typeface="HG創英角ｺﾞｼｯｸUB" panose="020B0909000000000000" pitchFamily="49" charset="-128"/>
              <a:ea typeface="HG創英角ｺﾞｼｯｸUB" panose="020B0909000000000000" pitchFamily="49" charset="-128"/>
            </a:endParaRPr>
          </a:p>
          <a:p>
            <a:pPr marL="0" indent="0" algn="ctr">
              <a:lnSpc>
                <a:spcPct val="120000"/>
              </a:lnSpc>
              <a:buNone/>
            </a:pPr>
            <a:r>
              <a:rPr lang="en-US" altLang="ja-JP" sz="2000" dirty="0">
                <a:highlight>
                  <a:srgbClr val="FFFF00"/>
                </a:highlight>
                <a:latin typeface="HG創英角ｺﾞｼｯｸUB" panose="020B0909000000000000" pitchFamily="49" charset="-128"/>
                <a:ea typeface="HG創英角ｺﾞｼｯｸUB" panose="020B0909000000000000" pitchFamily="49" charset="-128"/>
              </a:rPr>
              <a:t>※</a:t>
            </a:r>
            <a:r>
              <a:rPr lang="ja-JP" altLang="en-US" sz="2000" dirty="0">
                <a:highlight>
                  <a:srgbClr val="FFFF00"/>
                </a:highlight>
                <a:latin typeface="HG創英角ｺﾞｼｯｸUB" panose="020B0909000000000000" pitchFamily="49" charset="-128"/>
                <a:ea typeface="HG創英角ｺﾞｼｯｸUB" panose="020B0909000000000000" pitchFamily="49" charset="-128"/>
              </a:rPr>
              <a:t>各チームにはメール配信済みです。</a:t>
            </a:r>
            <a:endParaRPr lang="en-US" altLang="ja-JP" sz="2000" dirty="0">
              <a:latin typeface="HG創英角ｺﾞｼｯｸUB" panose="020B0909000000000000" pitchFamily="49" charset="-128"/>
              <a:ea typeface="HG創英角ｺﾞｼｯｸUB" panose="020B0909000000000000" pitchFamily="49" charset="-128"/>
            </a:endParaRPr>
          </a:p>
          <a:p>
            <a:pPr marL="0" indent="0">
              <a:buNone/>
            </a:pPr>
            <a:endParaRPr lang="en-US" altLang="ja-JP" sz="3200" dirty="0">
              <a:latin typeface="HGP創英角ｺﾞｼｯｸUB" panose="020B0900000000000000" pitchFamily="50" charset="-128"/>
              <a:ea typeface="HGP創英角ｺﾞｼｯｸUB" panose="020B0900000000000000" pitchFamily="50" charset="-128"/>
            </a:endParaRPr>
          </a:p>
        </p:txBody>
      </p:sp>
      <p:sp>
        <p:nvSpPr>
          <p:cNvPr id="7" name="スライド番号プレースホルダー 6">
            <a:extLst>
              <a:ext uri="{FF2B5EF4-FFF2-40B4-BE49-F238E27FC236}">
                <a16:creationId xmlns:a16="http://schemas.microsoft.com/office/drawing/2014/main" id="{427C0B4E-62E9-E3AF-F181-3A85C8C099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41746-5D76-B84D-BA4B-28C43CD6F714}" type="slidenum">
              <a:rPr kumimoji="1" lang="ja-JP" altLang="en-US" sz="3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3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8" name="四角形: 角を丸くする 7">
            <a:extLst>
              <a:ext uri="{FF2B5EF4-FFF2-40B4-BE49-F238E27FC236}">
                <a16:creationId xmlns:a16="http://schemas.microsoft.com/office/drawing/2014/main" id="{A48B16B7-F0A9-0661-4317-55C1750503E9}"/>
              </a:ext>
            </a:extLst>
          </p:cNvPr>
          <p:cNvSpPr/>
          <p:nvPr/>
        </p:nvSpPr>
        <p:spPr>
          <a:xfrm>
            <a:off x="1278293" y="1581538"/>
            <a:ext cx="3508310" cy="914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6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申請できません</a:t>
            </a:r>
            <a:endParaRPr kumimoji="1" lang="en-US" altLang="ja-JP" sz="36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endParaRPr>
          </a:p>
        </p:txBody>
      </p:sp>
      <p:sp>
        <p:nvSpPr>
          <p:cNvPr id="9" name="&quot;禁止&quot;マーク 8">
            <a:extLst>
              <a:ext uri="{FF2B5EF4-FFF2-40B4-BE49-F238E27FC236}">
                <a16:creationId xmlns:a16="http://schemas.microsoft.com/office/drawing/2014/main" id="{F45AA4CA-E3EE-69E2-1B00-5D38DF260A06}"/>
              </a:ext>
            </a:extLst>
          </p:cNvPr>
          <p:cNvSpPr/>
          <p:nvPr/>
        </p:nvSpPr>
        <p:spPr>
          <a:xfrm>
            <a:off x="149290" y="1581538"/>
            <a:ext cx="914400" cy="914400"/>
          </a:xfrm>
          <a:prstGeom prst="noSmoking">
            <a:avLst>
              <a:gd name="adj" fmla="val 10948"/>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 name="正方形/長方形 9">
            <a:extLst>
              <a:ext uri="{FF2B5EF4-FFF2-40B4-BE49-F238E27FC236}">
                <a16:creationId xmlns:a16="http://schemas.microsoft.com/office/drawing/2014/main" id="{08D52110-8736-B826-43A3-2129191AC00A}"/>
              </a:ext>
            </a:extLst>
          </p:cNvPr>
          <p:cNvSpPr/>
          <p:nvPr/>
        </p:nvSpPr>
        <p:spPr>
          <a:xfrm>
            <a:off x="578497" y="2872463"/>
            <a:ext cx="4907902" cy="191409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ja-JP" altLang="en-US" sz="28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観客</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が運転する車両</a:t>
            </a: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ja-JP" altLang="en-US" sz="28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選手</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が運転する車両</a:t>
            </a: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1" name="四角形: 角を丸くする 10">
            <a:extLst>
              <a:ext uri="{FF2B5EF4-FFF2-40B4-BE49-F238E27FC236}">
                <a16:creationId xmlns:a16="http://schemas.microsoft.com/office/drawing/2014/main" id="{9DA0E287-CA26-64D1-23CD-0D6640D55210}"/>
              </a:ext>
            </a:extLst>
          </p:cNvPr>
          <p:cNvSpPr/>
          <p:nvPr/>
        </p:nvSpPr>
        <p:spPr>
          <a:xfrm>
            <a:off x="7141026" y="1659293"/>
            <a:ext cx="4018385" cy="914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6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申請できます</a:t>
            </a:r>
            <a:endParaRPr kumimoji="1" lang="en-US" altLang="ja-JP" sz="36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endParaRPr>
          </a:p>
        </p:txBody>
      </p:sp>
      <p:sp>
        <p:nvSpPr>
          <p:cNvPr id="12" name="円: 塗りつぶしなし 11">
            <a:extLst>
              <a:ext uri="{FF2B5EF4-FFF2-40B4-BE49-F238E27FC236}">
                <a16:creationId xmlns:a16="http://schemas.microsoft.com/office/drawing/2014/main" id="{51054052-9CEA-AAA4-06AA-7F63CB5C66FD}"/>
              </a:ext>
            </a:extLst>
          </p:cNvPr>
          <p:cNvSpPr/>
          <p:nvPr/>
        </p:nvSpPr>
        <p:spPr>
          <a:xfrm>
            <a:off x="5932169" y="1577222"/>
            <a:ext cx="1021080" cy="992155"/>
          </a:xfrm>
          <a:prstGeom prst="donut">
            <a:avLst>
              <a:gd name="adj" fmla="val 8007"/>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0000"/>
              </a:solidFill>
              <a:effectLst/>
              <a:uLnTx/>
              <a:uFillTx/>
              <a:latin typeface="游ゴシック" panose="020F0502020204030204"/>
              <a:ea typeface="游ゴシック" panose="020B0400000000000000" pitchFamily="50" charset="-128"/>
              <a:cs typeface="+mn-cs"/>
            </a:endParaRPr>
          </a:p>
        </p:txBody>
      </p:sp>
      <p:sp>
        <p:nvSpPr>
          <p:cNvPr id="13" name="円: 塗りつぶしなし 12">
            <a:extLst>
              <a:ext uri="{FF2B5EF4-FFF2-40B4-BE49-F238E27FC236}">
                <a16:creationId xmlns:a16="http://schemas.microsoft.com/office/drawing/2014/main" id="{02FBBF29-7415-7AB7-7241-06615B467EFB}"/>
              </a:ext>
            </a:extLst>
          </p:cNvPr>
          <p:cNvSpPr/>
          <p:nvPr/>
        </p:nvSpPr>
        <p:spPr>
          <a:xfrm>
            <a:off x="6096000" y="1722120"/>
            <a:ext cx="693419" cy="702361"/>
          </a:xfrm>
          <a:prstGeom prst="donut">
            <a:avLst>
              <a:gd name="adj" fmla="val 11844"/>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4" name="正方形/長方形 13">
            <a:extLst>
              <a:ext uri="{FF2B5EF4-FFF2-40B4-BE49-F238E27FC236}">
                <a16:creationId xmlns:a16="http://schemas.microsoft.com/office/drawing/2014/main" id="{C9DBE6DA-89AC-27BA-BC63-FF4C932C0342}"/>
              </a:ext>
            </a:extLst>
          </p:cNvPr>
          <p:cNvSpPr/>
          <p:nvPr/>
        </p:nvSpPr>
        <p:spPr>
          <a:xfrm>
            <a:off x="6214732" y="2586579"/>
            <a:ext cx="5398771" cy="212990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　</a:t>
            </a:r>
            <a:r>
              <a:rPr kumimoji="1" lang="ja-JP" altLang="en-US" sz="24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チームスタッフ</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が運転する車両</a:t>
            </a: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ja-JP" altLang="en-US" sz="20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監督、コーチ、トレーナーなど</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　</a:t>
            </a:r>
            <a:r>
              <a:rPr kumimoji="1" lang="ja-JP" altLang="en-US" sz="24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バス</a:t>
            </a:r>
            <a:endParaRPr kumimoji="1" lang="en-US" altLang="ja-JP" sz="24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sng"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n-cs"/>
            </a:endParaRPr>
          </a:p>
        </p:txBody>
      </p:sp>
      <p:pic>
        <p:nvPicPr>
          <p:cNvPr id="1026" name="Picture 2" descr="お辞儀をしている女性会社員のイラスト">
            <a:extLst>
              <a:ext uri="{FF2B5EF4-FFF2-40B4-BE49-F238E27FC236}">
                <a16:creationId xmlns:a16="http://schemas.microsoft.com/office/drawing/2014/main" id="{A61517C3-2B1E-F8A0-CEE4-78A8F20855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1947" y="4564676"/>
            <a:ext cx="1298873" cy="215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988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B5EB1C-892C-AF66-D5B7-CEC99BFD36AB}"/>
              </a:ext>
            </a:extLst>
          </p:cNvPr>
          <p:cNvSpPr>
            <a:spLocks noGrp="1"/>
          </p:cNvSpPr>
          <p:nvPr>
            <p:ph type="title"/>
          </p:nvPr>
        </p:nvSpPr>
        <p:spPr>
          <a:xfrm>
            <a:off x="948169" y="0"/>
            <a:ext cx="10515600" cy="1325563"/>
          </a:xfrm>
        </p:spPr>
        <p:txBody>
          <a:bodyPr>
            <a:normAutofit/>
          </a:bodyPr>
          <a:lstStyle/>
          <a:p>
            <a:pPr algn="ctr"/>
            <a:r>
              <a:rPr lang="ja-JP" altLang="en-US" sz="4000" b="1" dirty="0">
                <a:latin typeface="HGS創英角ｺﾞｼｯｸUB" panose="020B0900000000000000" pitchFamily="50" charset="-128"/>
                <a:ea typeface="HGS創英角ｺﾞｼｯｸUB" panose="020B0900000000000000" pitchFamily="50" charset="-128"/>
              </a:rPr>
              <a:t>競技注意事項について</a:t>
            </a:r>
            <a:endParaRPr kumimoji="1" lang="ja-JP" altLang="en-US" sz="4000" b="1" dirty="0">
              <a:latin typeface="HGS創英角ｺﾞｼｯｸUB" panose="020B0900000000000000" pitchFamily="50" charset="-128"/>
              <a:ea typeface="HGS創英角ｺﾞｼｯｸUB" panose="020B0900000000000000" pitchFamily="50" charset="-128"/>
            </a:endParaRPr>
          </a:p>
        </p:txBody>
      </p:sp>
      <p:sp>
        <p:nvSpPr>
          <p:cNvPr id="5" name="コンテンツ プレースホルダー 4">
            <a:extLst>
              <a:ext uri="{FF2B5EF4-FFF2-40B4-BE49-F238E27FC236}">
                <a16:creationId xmlns:a16="http://schemas.microsoft.com/office/drawing/2014/main" id="{8AAF7112-D60B-8C47-DD2D-4537AE7CFA97}"/>
              </a:ext>
            </a:extLst>
          </p:cNvPr>
          <p:cNvSpPr>
            <a:spLocks noGrp="1"/>
          </p:cNvSpPr>
          <p:nvPr>
            <p:ph idx="1"/>
          </p:nvPr>
        </p:nvSpPr>
        <p:spPr>
          <a:xfrm>
            <a:off x="268943" y="1111467"/>
            <a:ext cx="11610310" cy="5458979"/>
          </a:xfrm>
        </p:spPr>
        <p:txBody>
          <a:bodyPr>
            <a:normAutofit fontScale="92500" lnSpcReduction="20000"/>
          </a:bodyPr>
          <a:lstStyle/>
          <a:p>
            <a:pPr marL="0" indent="0">
              <a:buNone/>
            </a:pPr>
            <a:r>
              <a:rPr lang="ja-JP" altLang="en-US" sz="3000" dirty="0">
                <a:latin typeface="HG創英角ｺﾞｼｯｸUB" panose="020B0909000000000000" pitchFamily="49" charset="-128"/>
                <a:ea typeface="HG創英角ｺﾞｼｯｸUB" panose="020B0909000000000000" pitchFamily="49" charset="-128"/>
              </a:rPr>
              <a:t>・当日のゲームエントリーの持ち物</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　　選手証、スタッフ証</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　　ゲームエントリー表</a:t>
            </a:r>
            <a:r>
              <a:rPr lang="en-US" altLang="ja-JP" sz="3000" dirty="0">
                <a:latin typeface="HG創英角ｺﾞｼｯｸUB" panose="020B0909000000000000" pitchFamily="49" charset="-128"/>
                <a:ea typeface="HG創英角ｺﾞｼｯｸUB" panose="020B0909000000000000" pitchFamily="49" charset="-128"/>
              </a:rPr>
              <a:t>(</a:t>
            </a:r>
            <a:r>
              <a:rPr lang="ja-JP" altLang="en-US" sz="3000" dirty="0">
                <a:latin typeface="HG創英角ｺﾞｼｯｸUB" panose="020B0909000000000000" pitchFamily="49" charset="-128"/>
                <a:ea typeface="HG創英角ｺﾞｼｯｸUB" panose="020B0909000000000000" pitchFamily="49" charset="-128"/>
              </a:rPr>
              <a:t>入力済み</a:t>
            </a:r>
            <a:r>
              <a:rPr lang="en-US" altLang="ja-JP" sz="3000" dirty="0">
                <a:latin typeface="HG創英角ｺﾞｼｯｸUB" panose="020B0909000000000000" pitchFamily="49" charset="-128"/>
                <a:ea typeface="HG創英角ｺﾞｼｯｸUB" panose="020B0909000000000000" pitchFamily="49" charset="-128"/>
              </a:rPr>
              <a:t>)</a:t>
            </a:r>
          </a:p>
          <a:p>
            <a:pPr marL="0" indent="0" algn="ctr">
              <a:buNone/>
            </a:pPr>
            <a:r>
              <a:rPr lang="ja-JP" altLang="en-US" sz="3000" dirty="0">
                <a:highlight>
                  <a:srgbClr val="C0C0C0"/>
                </a:highlight>
                <a:latin typeface="HG創英角ｺﾞｼｯｸUB" panose="020B0909000000000000" pitchFamily="49" charset="-128"/>
                <a:ea typeface="HG創英角ｺﾞｼｯｸUB" panose="020B0909000000000000" pitchFamily="49" charset="-128"/>
              </a:rPr>
              <a:t>試合開始予定時刻の</a:t>
            </a:r>
            <a:r>
              <a:rPr lang="en-US" altLang="ja-JP" sz="3000" u="sng" dirty="0">
                <a:solidFill>
                  <a:srgbClr val="FF0000"/>
                </a:solidFill>
                <a:highlight>
                  <a:srgbClr val="C0C0C0"/>
                </a:highlight>
                <a:latin typeface="HG創英角ｺﾞｼｯｸUB" panose="020B0909000000000000" pitchFamily="49" charset="-128"/>
                <a:ea typeface="HG創英角ｺﾞｼｯｸUB" panose="020B0909000000000000" pitchFamily="49" charset="-128"/>
              </a:rPr>
              <a:t>45</a:t>
            </a:r>
            <a:r>
              <a:rPr lang="ja-JP" altLang="en-US" sz="3000" u="sng" dirty="0">
                <a:solidFill>
                  <a:srgbClr val="FF0000"/>
                </a:solidFill>
                <a:highlight>
                  <a:srgbClr val="C0C0C0"/>
                </a:highlight>
                <a:latin typeface="HG創英角ｺﾞｼｯｸUB" panose="020B0909000000000000" pitchFamily="49" charset="-128"/>
                <a:ea typeface="HG創英角ｺﾞｼｯｸUB" panose="020B0909000000000000" pitchFamily="49" charset="-128"/>
              </a:rPr>
              <a:t>分前</a:t>
            </a:r>
            <a:r>
              <a:rPr lang="ja-JP" altLang="en-US" sz="3000" dirty="0">
                <a:highlight>
                  <a:srgbClr val="C0C0C0"/>
                </a:highlight>
                <a:latin typeface="HG創英角ｺﾞｼｯｸUB" panose="020B0909000000000000" pitchFamily="49" charset="-128"/>
                <a:ea typeface="HG創英角ｺﾞｼｯｸUB" panose="020B0909000000000000" pitchFamily="49" charset="-128"/>
              </a:rPr>
              <a:t>までに本部までエントリーの手続きを行う。　　　　　　　　　　　　　</a:t>
            </a:r>
            <a:r>
              <a:rPr lang="ja-JP" altLang="en-US" sz="3000" dirty="0">
                <a:latin typeface="HG創英角ｺﾞｼｯｸUB" panose="020B0909000000000000" pitchFamily="49" charset="-128"/>
                <a:ea typeface="HG創英角ｺﾞｼｯｸUB" panose="020B0909000000000000" pitchFamily="49" charset="-128"/>
              </a:rPr>
              <a:t>　　　　</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・チーム関係者が試合開始予定時刻に遅れる場合は事前に当連盟</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　に連絡すること。</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　 連絡先：関西女子学連公式</a:t>
            </a:r>
            <a:r>
              <a:rPr lang="en-US" altLang="ja-JP" sz="3000" dirty="0">
                <a:latin typeface="HG創英角ｺﾞｼｯｸUB" panose="020B0909000000000000" pitchFamily="49" charset="-128"/>
                <a:ea typeface="HG創英角ｺﾞｼｯｸUB" panose="020B0909000000000000" pitchFamily="49" charset="-128"/>
              </a:rPr>
              <a:t>LINE</a:t>
            </a:r>
            <a:r>
              <a:rPr lang="ja-JP" altLang="en-US" sz="3000" dirty="0">
                <a:latin typeface="HG創英角ｺﾞｼｯｸUB" panose="020B0909000000000000" pitchFamily="49" charset="-128"/>
                <a:ea typeface="HG創英角ｺﾞｼｯｸUB" panose="020B0909000000000000" pitchFamily="49" charset="-128"/>
              </a:rPr>
              <a:t>　または</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　　　　　 関西女子学連メール（</a:t>
            </a:r>
            <a:r>
              <a:rPr lang="en-US" altLang="ja-JP" sz="3000" dirty="0">
                <a:solidFill>
                  <a:srgbClr val="0070C0"/>
                </a:solidFill>
                <a:latin typeface="HG創英角ｺﾞｼｯｸUB" panose="020B0909000000000000" pitchFamily="49" charset="-128"/>
                <a:ea typeface="HG創英角ｺﾞｼｯｸUB" panose="020B0909000000000000" pitchFamily="49" charset="-128"/>
                <a:hlinkClick r:id="rId3">
                  <a:extLst>
                    <a:ext uri="{A12FA001-AC4F-418D-AE19-62706E023703}">
                      <ahyp:hlinkClr xmlns:ahyp="http://schemas.microsoft.com/office/drawing/2018/hyperlinkcolor" val="tx"/>
                    </a:ext>
                  </a:extLst>
                </a:hlinkClick>
              </a:rPr>
              <a:t>kwiba.baske@gmail.com</a:t>
            </a:r>
            <a:r>
              <a:rPr lang="ja-JP" altLang="en-US" sz="3000" dirty="0">
                <a:latin typeface="HG創英角ｺﾞｼｯｸUB" panose="020B0909000000000000" pitchFamily="49" charset="-128"/>
                <a:ea typeface="HG創英角ｺﾞｼｯｸUB" panose="020B0909000000000000" pitchFamily="49" charset="-128"/>
              </a:rPr>
              <a:t>）</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　　　　　</a:t>
            </a:r>
          </a:p>
          <a:p>
            <a:pPr marL="0" indent="0">
              <a:buNone/>
            </a:pPr>
            <a:r>
              <a:rPr lang="ja-JP" altLang="en-US" sz="3000" dirty="0">
                <a:latin typeface="HG創英角ｺﾞｼｯｸUB" panose="020B0909000000000000" pitchFamily="49" charset="-128"/>
                <a:ea typeface="HG創英角ｺﾞｼｯｸUB" panose="020B0909000000000000" pitchFamily="49" charset="-128"/>
              </a:rPr>
              <a:t>・各会場の開場は第１試合開始時刻の</a:t>
            </a:r>
            <a:r>
              <a:rPr lang="en-US" altLang="ja-JP" sz="3000" u="sng" dirty="0">
                <a:solidFill>
                  <a:srgbClr val="FF0000"/>
                </a:solidFill>
                <a:latin typeface="HG創英角ｺﾞｼｯｸUB" panose="020B0909000000000000" pitchFamily="49" charset="-128"/>
                <a:ea typeface="HG創英角ｺﾞｼｯｸUB" panose="020B0909000000000000" pitchFamily="49" charset="-128"/>
              </a:rPr>
              <a:t>90</a:t>
            </a:r>
            <a:r>
              <a:rPr lang="ja-JP" altLang="en-US" sz="3000" u="sng" dirty="0">
                <a:solidFill>
                  <a:srgbClr val="FF0000"/>
                </a:solidFill>
                <a:latin typeface="HG創英角ｺﾞｼｯｸUB" panose="020B0909000000000000" pitchFamily="49" charset="-128"/>
                <a:ea typeface="HG創英角ｺﾞｼｯｸUB" panose="020B0909000000000000" pitchFamily="49" charset="-128"/>
              </a:rPr>
              <a:t>分前</a:t>
            </a:r>
            <a:r>
              <a:rPr lang="ja-JP" altLang="en-US" sz="3000" dirty="0">
                <a:latin typeface="HG創英角ｺﾞｼｯｸUB" panose="020B0909000000000000" pitchFamily="49" charset="-128"/>
                <a:ea typeface="HG創英角ｺﾞｼｯｸUB" panose="020B0909000000000000" pitchFamily="49" charset="-128"/>
              </a:rPr>
              <a:t>とする</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・コートアップ開始は第１試合開始時刻の</a:t>
            </a:r>
            <a:r>
              <a:rPr lang="en-US" altLang="ja-JP" sz="3000" u="sng" dirty="0">
                <a:solidFill>
                  <a:srgbClr val="FF0000"/>
                </a:solidFill>
                <a:latin typeface="HG創英角ｺﾞｼｯｸUB" panose="020B0909000000000000" pitchFamily="49" charset="-128"/>
                <a:ea typeface="HG創英角ｺﾞｼｯｸUB" panose="020B0909000000000000" pitchFamily="49" charset="-128"/>
              </a:rPr>
              <a:t>60</a:t>
            </a:r>
            <a:r>
              <a:rPr lang="ja-JP" altLang="en-US" sz="3000" u="sng" dirty="0">
                <a:solidFill>
                  <a:srgbClr val="FF0000"/>
                </a:solidFill>
                <a:latin typeface="HG創英角ｺﾞｼｯｸUB" panose="020B0909000000000000" pitchFamily="49" charset="-128"/>
                <a:ea typeface="HG創英角ｺﾞｼｯｸUB" panose="020B0909000000000000" pitchFamily="49" charset="-128"/>
              </a:rPr>
              <a:t>分前</a:t>
            </a:r>
            <a:r>
              <a:rPr lang="ja-JP" altLang="en-US" sz="3000" dirty="0">
                <a:latin typeface="HG創英角ｺﾞｼｯｸUB" panose="020B0909000000000000" pitchFamily="49" charset="-128"/>
                <a:ea typeface="HG創英角ｺﾞｼｯｸUB" panose="020B0909000000000000" pitchFamily="49" charset="-128"/>
              </a:rPr>
              <a:t>とする</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endParaRPr lang="en-US" altLang="ja-JP" sz="3200" b="1"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41746-5D76-B84D-BA4B-28C43CD6F714}" type="slidenum">
              <a:rPr kumimoji="1" lang="ja-JP" altLang="en-US" sz="3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3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496645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B5EB1C-892C-AF66-D5B7-CEC99BFD36AB}"/>
              </a:ext>
            </a:extLst>
          </p:cNvPr>
          <p:cNvSpPr>
            <a:spLocks noGrp="1"/>
          </p:cNvSpPr>
          <p:nvPr>
            <p:ph type="title"/>
          </p:nvPr>
        </p:nvSpPr>
        <p:spPr>
          <a:xfrm>
            <a:off x="838200" y="0"/>
            <a:ext cx="10515600" cy="1325563"/>
          </a:xfrm>
        </p:spPr>
        <p:txBody>
          <a:bodyPr>
            <a:normAutofit/>
          </a:bodyPr>
          <a:lstStyle/>
          <a:p>
            <a:pPr algn="ctr"/>
            <a:r>
              <a:rPr lang="ja-JP" altLang="en-US" sz="4000" b="1" dirty="0">
                <a:latin typeface="HGS創英角ｺﾞｼｯｸUB" panose="020B0900000000000000" pitchFamily="50" charset="-128"/>
                <a:ea typeface="HGS創英角ｺﾞｼｯｸUB" panose="020B0900000000000000" pitchFamily="50" charset="-128"/>
              </a:rPr>
              <a:t>競技注意事項について</a:t>
            </a:r>
            <a:endParaRPr kumimoji="1" lang="ja-JP" altLang="en-US" sz="4000" b="1" dirty="0">
              <a:latin typeface="HGS創英角ｺﾞｼｯｸUB" panose="020B0900000000000000" pitchFamily="50" charset="-128"/>
              <a:ea typeface="HGS創英角ｺﾞｼｯｸUB" panose="020B0900000000000000" pitchFamily="50" charset="-128"/>
            </a:endParaRPr>
          </a:p>
        </p:txBody>
      </p:sp>
      <p:sp>
        <p:nvSpPr>
          <p:cNvPr id="5" name="コンテンツ プレースホルダー 4">
            <a:extLst>
              <a:ext uri="{FF2B5EF4-FFF2-40B4-BE49-F238E27FC236}">
                <a16:creationId xmlns:a16="http://schemas.microsoft.com/office/drawing/2014/main" id="{8AAF7112-D60B-8C47-DD2D-4537AE7CFA97}"/>
              </a:ext>
            </a:extLst>
          </p:cNvPr>
          <p:cNvSpPr>
            <a:spLocks noGrp="1"/>
          </p:cNvSpPr>
          <p:nvPr>
            <p:ph idx="1"/>
          </p:nvPr>
        </p:nvSpPr>
        <p:spPr>
          <a:xfrm>
            <a:off x="342034" y="942392"/>
            <a:ext cx="11507931" cy="5779083"/>
          </a:xfrm>
        </p:spPr>
        <p:txBody>
          <a:bodyPr>
            <a:normAutofit fontScale="92500"/>
          </a:bodyPr>
          <a:lstStyle/>
          <a:p>
            <a:pPr marL="0" indent="0">
              <a:buNone/>
            </a:pPr>
            <a:r>
              <a:rPr lang="ja-JP" altLang="en-US" sz="3000" u="sng" dirty="0">
                <a:latin typeface="HG創英角ｺﾞｼｯｸUB" panose="020B0909000000000000" pitchFamily="49" charset="-128"/>
                <a:ea typeface="HG創英角ｺﾞｼｯｸUB" panose="020B0909000000000000" pitchFamily="49" charset="-128"/>
              </a:rPr>
              <a:t>・リストバンド</a:t>
            </a:r>
            <a:endParaRPr lang="en-US" altLang="ja-JP" sz="3000" u="sng"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u="sng" dirty="0">
                <a:latin typeface="HG創英角ｺﾞｼｯｸUB" panose="020B0909000000000000" pitchFamily="49" charset="-128"/>
                <a:ea typeface="HG創英角ｺﾞｼｯｸUB" panose="020B0909000000000000" pitchFamily="49" charset="-128"/>
              </a:rPr>
              <a:t>・ヘアバンド</a:t>
            </a:r>
            <a:endParaRPr lang="en-US" altLang="ja-JP" sz="3000" u="sng"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u="sng" dirty="0">
                <a:latin typeface="HG創英角ｺﾞｼｯｸUB" panose="020B0909000000000000" pitchFamily="49" charset="-128"/>
                <a:ea typeface="HG創英角ｺﾞｼｯｸUB" panose="020B0909000000000000" pitchFamily="49" charset="-128"/>
              </a:rPr>
              <a:t>・ヘッドギア</a:t>
            </a:r>
            <a:endParaRPr lang="en-US" altLang="ja-JP" sz="3000" u="sng"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u="sng" dirty="0">
                <a:latin typeface="HG創英角ｺﾞｼｯｸUB" panose="020B0909000000000000" pitchFamily="49" charset="-128"/>
                <a:ea typeface="HG創英角ｺﾞｼｯｸUB" panose="020B0909000000000000" pitchFamily="49" charset="-128"/>
              </a:rPr>
              <a:t>・テーピング</a:t>
            </a:r>
            <a:endParaRPr lang="en-US" altLang="ja-JP" sz="3000" u="sng"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u="sng" dirty="0">
                <a:latin typeface="HG創英角ｺﾞｼｯｸUB" panose="020B0909000000000000" pitchFamily="49" charset="-128"/>
                <a:ea typeface="HG創英角ｺﾞｼｯｸUB" panose="020B0909000000000000" pitchFamily="49" charset="-128"/>
              </a:rPr>
              <a:t>・コンプレッションウェア</a:t>
            </a:r>
            <a:endParaRPr lang="en-US" altLang="ja-JP" sz="3000" u="sng"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u="sng" dirty="0">
                <a:latin typeface="HG創英角ｺﾞｼｯｸUB" panose="020B0909000000000000" pitchFamily="49" charset="-128"/>
                <a:ea typeface="HG創英角ｺﾞｼｯｸUB" panose="020B0909000000000000" pitchFamily="49" charset="-128"/>
              </a:rPr>
              <a:t>　（腕や脚のアンダーシャツやアンダーショーツを含む）</a:t>
            </a:r>
            <a:endParaRPr lang="en-US" altLang="ja-JP" sz="3000" u="sng" dirty="0">
              <a:latin typeface="HG創英角ｺﾞｼｯｸUB" panose="020B0909000000000000" pitchFamily="49" charset="-128"/>
              <a:ea typeface="HG創英角ｺﾞｼｯｸUB" panose="020B0909000000000000" pitchFamily="49" charset="-128"/>
            </a:endParaRPr>
          </a:p>
          <a:p>
            <a:pPr marL="0" indent="0">
              <a:buNone/>
            </a:pPr>
            <a:r>
              <a:rPr lang="ja-JP" altLang="en-US" sz="3200" dirty="0">
                <a:latin typeface="HG創英角ｺﾞｼｯｸUB" panose="020B0909000000000000" pitchFamily="49" charset="-128"/>
                <a:ea typeface="HG創英角ｺﾞｼｯｸUB" panose="020B0909000000000000" pitchFamily="49" charset="-128"/>
              </a:rPr>
              <a:t>　　　　　　　　　　　</a:t>
            </a:r>
            <a:r>
              <a:rPr lang="ja-JP" altLang="en-US" sz="3000" dirty="0">
                <a:latin typeface="HG創英角ｺﾞｼｯｸUB" panose="020B0909000000000000" pitchFamily="49" charset="-128"/>
                <a:ea typeface="HG創英角ｺﾞｼｯｸUB" panose="020B0909000000000000" pitchFamily="49" charset="-128"/>
              </a:rPr>
              <a:t>はチームで</a:t>
            </a:r>
            <a:r>
              <a:rPr lang="ja-JP" altLang="en-US" sz="3000" dirty="0">
                <a:solidFill>
                  <a:srgbClr val="FF0000"/>
                </a:solidFill>
                <a:latin typeface="HG創英角ｺﾞｼｯｸUB" panose="020B0909000000000000" pitchFamily="49" charset="-128"/>
                <a:ea typeface="HG創英角ｺﾞｼｯｸUB" panose="020B0909000000000000" pitchFamily="49" charset="-128"/>
              </a:rPr>
              <a:t>同じ単色</a:t>
            </a:r>
            <a:r>
              <a:rPr lang="ja-JP" altLang="en-US" sz="3000" dirty="0">
                <a:latin typeface="HG創英角ｺﾞｼｯｸUB" panose="020B0909000000000000" pitchFamily="49" charset="-128"/>
                <a:ea typeface="HG創英角ｺﾞｼｯｸUB" panose="020B0909000000000000" pitchFamily="49" charset="-128"/>
              </a:rPr>
              <a:t>でなければならない。</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・ソックスは全てのチームメンバーが</a:t>
            </a:r>
            <a:r>
              <a:rPr lang="ja-JP" altLang="en-US" sz="3000" dirty="0">
                <a:solidFill>
                  <a:srgbClr val="FF0000"/>
                </a:solidFill>
                <a:latin typeface="HG創英角ｺﾞｼｯｸUB" panose="020B0909000000000000" pitchFamily="49" charset="-128"/>
                <a:ea typeface="HG創英角ｺﾞｼｯｸUB" panose="020B0909000000000000" pitchFamily="49" charset="-128"/>
              </a:rPr>
              <a:t>同じ主となる色で統一</a:t>
            </a:r>
            <a:r>
              <a:rPr lang="ja-JP" altLang="en-US" sz="3000" dirty="0">
                <a:latin typeface="HG創英角ｺﾞｼｯｸUB" panose="020B0909000000000000" pitchFamily="49" charset="-128"/>
                <a:ea typeface="HG創英角ｺﾞｼｯｸUB" panose="020B0909000000000000" pitchFamily="49" charset="-128"/>
              </a:rPr>
              <a:t>すること。</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・ユニフォームのシャツからはみ出して着用する、</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　アンダーウェアはユニフォームと同じ色もしくは白色、</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000" dirty="0">
                <a:latin typeface="HG創英角ｺﾞｼｯｸUB" panose="020B0909000000000000" pitchFamily="49" charset="-128"/>
                <a:ea typeface="HG創英角ｺﾞｼｯｸUB" panose="020B0909000000000000" pitchFamily="49" charset="-128"/>
              </a:rPr>
              <a:t>　黒色のものを着用すること。</a:t>
            </a:r>
            <a:endParaRPr lang="en-US" altLang="ja-JP" sz="3000" dirty="0">
              <a:latin typeface="HG創英角ｺﾞｼｯｸUB" panose="020B0909000000000000" pitchFamily="49" charset="-128"/>
              <a:ea typeface="HG創英角ｺﾞｼｯｸUB" panose="020B0909000000000000" pitchFamily="49" charset="-128"/>
            </a:endParaRPr>
          </a:p>
          <a:p>
            <a:pPr marL="0" indent="0">
              <a:buNone/>
            </a:pPr>
            <a:endParaRPr lang="ja-JP" altLang="en-US" sz="3200"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41746-5D76-B84D-BA4B-28C43CD6F714}" type="slidenum">
              <a:rPr kumimoji="1" lang="ja-JP" altLang="en-US" sz="3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3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786389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0685DE-8906-5CB9-98BE-5CE4520F5910}"/>
              </a:ext>
            </a:extLst>
          </p:cNvPr>
          <p:cNvSpPr txBox="1">
            <a:spLocks/>
          </p:cNvSpPr>
          <p:nvPr/>
        </p:nvSpPr>
        <p:spPr>
          <a:xfrm>
            <a:off x="838199" y="489134"/>
            <a:ext cx="10515600" cy="694541"/>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学生コンディショニングスタッフについて</a:t>
            </a:r>
            <a:endParaRPr kumimoji="1" lang="en-US" altLang="ja-JP"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1" lang="ja-JP" altLang="en-US" sz="4400" b="1" i="0" u="none" strike="noStrike" kern="1200" cap="none" spc="0" normalizeH="0" baseline="0" noProof="0" dirty="0">
              <a:ln>
                <a:noFill/>
              </a:ln>
              <a:solidFill>
                <a:prstClr val="black"/>
              </a:solidFill>
              <a:effectLst/>
              <a:uLnTx/>
              <a:uFillTx/>
              <a:latin typeface="HGP創英角ｺﾞｼｯｸUB" panose="020B0900000000000000" pitchFamily="50" charset="-128"/>
              <a:ea typeface="HGP創英角ｺﾞｼｯｸUB" panose="020B0900000000000000" pitchFamily="50" charset="-128"/>
              <a:cs typeface="+mj-cs"/>
            </a:endParaRPr>
          </a:p>
        </p:txBody>
      </p:sp>
      <p:sp>
        <p:nvSpPr>
          <p:cNvPr id="7" name="テキスト ボックス 6">
            <a:extLst>
              <a:ext uri="{FF2B5EF4-FFF2-40B4-BE49-F238E27FC236}">
                <a16:creationId xmlns:a16="http://schemas.microsoft.com/office/drawing/2014/main" id="{0F02F8D2-F7FF-2FF7-2F14-3F4E0160B93C}"/>
              </a:ext>
            </a:extLst>
          </p:cNvPr>
          <p:cNvSpPr txBox="1"/>
          <p:nvPr/>
        </p:nvSpPr>
        <p:spPr>
          <a:xfrm>
            <a:off x="116840" y="2041297"/>
            <a:ext cx="11958319" cy="38933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3200" b="1" i="0" u="none" strike="noStrike" kern="1200" cap="none" spc="0" normalizeH="0" baseline="0" noProof="0" dirty="0">
                <a:ln>
                  <a:noFill/>
                </a:ln>
                <a:solidFill>
                  <a:prstClr val="black"/>
                </a:solidFill>
                <a:effectLst/>
                <a:uLnTx/>
                <a:uFillTx/>
                <a:latin typeface="HGSｺﾞｼｯｸE" panose="020B0900000000000000" pitchFamily="50" charset="-128"/>
                <a:ea typeface="HGSｺﾞｼｯｸE" panose="020B0900000000000000" pitchFamily="50" charset="-128"/>
                <a:cs typeface="HGPｺﾞｼｯｸM" panose="020B0600000000000000" pitchFamily="50" charset="-128"/>
              </a:rPr>
              <a:t>【</a:t>
            </a:r>
            <a:r>
              <a:rPr kumimoji="1" lang="ja-JP" altLang="ja-JP" sz="32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実施主旨】</a:t>
            </a:r>
            <a:endParaRPr kumimoji="1" lang="ja-JP"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a:t>
            </a:r>
            <a:r>
              <a:rPr kumimoji="1" lang="ja-JP" altLang="ja-JP" sz="3200" b="1"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トレーナー</a:t>
            </a:r>
            <a:r>
              <a:rPr kumimoji="1" lang="ja-JP"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の活動をしている学生へ現場での活動経験</a:t>
            </a: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　　　　</a:t>
            </a:r>
            <a:endParaRPr lang="en-US" altLang="ja-JP" sz="3200" dirty="0">
              <a:solidFill>
                <a:prstClr val="black"/>
              </a:solidFill>
              <a:latin typeface="HG創英角ｺﾞｼｯｸUB" panose="020B0909000000000000" pitchFamily="49" charset="-128"/>
              <a:ea typeface="HG創英角ｺﾞｼｯｸUB" panose="020B0909000000000000" pitchFamily="49" charset="-128"/>
              <a:cs typeface="HGPｺﾞｼｯｸM" panose="020B0600000000000000" pitchFamily="50" charset="-128"/>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lang="en-US" altLang="ja-JP" sz="3200" dirty="0">
                <a:solidFill>
                  <a:prstClr val="black"/>
                </a:solidFill>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  </a:t>
            </a:r>
            <a:r>
              <a:rPr kumimoji="1" lang="ja-JP"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の機会を与える。</a:t>
            </a:r>
            <a:endParaRPr kumimoji="1" lang="ja-JP"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a:t>
            </a:r>
            <a:r>
              <a:rPr kumimoji="1" lang="ja-JP"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プレータイムの少ない選手やベンチメンバーの下級生がベン</a:t>
            </a:r>
            <a:r>
              <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  </a:t>
            </a:r>
          </a:p>
          <a:p>
            <a:pPr marL="266700" marR="0" lvl="0" indent="0" algn="l" defTabSz="914400" rtl="0" eaLnBrk="1" fontAlgn="auto" latinLnBrk="0" hangingPunct="1">
              <a:lnSpc>
                <a:spcPct val="100000"/>
              </a:lnSpc>
              <a:spcBef>
                <a:spcPts val="0"/>
              </a:spcBef>
              <a:spcAft>
                <a:spcPts val="0"/>
              </a:spcAft>
              <a:buClrTx/>
              <a:buSzTx/>
              <a:buFontTx/>
              <a:buNone/>
              <a:tabLst/>
              <a:defRPr/>
            </a:pPr>
            <a:r>
              <a:rPr lang="en-US" altLang="ja-JP" sz="3200" noProof="0" dirty="0">
                <a:solidFill>
                  <a:prstClr val="black"/>
                </a:solidFill>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  </a:t>
            </a:r>
            <a:r>
              <a:rPr kumimoji="1" lang="ja-JP"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チでの仕事を行っているケースが多いため</a:t>
            </a: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a:t>
            </a: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  </a:t>
            </a:r>
            <a:r>
              <a:rPr kumimoji="1" lang="ja-JP"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HGPｺﾞｼｯｸM" panose="020B0600000000000000" pitchFamily="50" charset="-128"/>
              </a:rPr>
              <a:t>プレイヤーの負担を軽くし、試合に集中できるようにする。</a:t>
            </a:r>
            <a:endParaRPr kumimoji="1" lang="ja-JP"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Century" panose="02040604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600" b="0" i="0" u="none" strike="noStrike" kern="1200" cap="none" spc="0" normalizeH="0" baseline="0" noProof="0" dirty="0">
              <a:ln>
                <a:noFill/>
              </a:ln>
              <a:solidFill>
                <a:prstClr val="black"/>
              </a:solidFill>
              <a:effectLst/>
              <a:uLnTx/>
              <a:uFillTx/>
              <a:latin typeface="HGSｺﾞｼｯｸE" panose="020B0900000000000000" pitchFamily="50" charset="-128"/>
              <a:ea typeface="HGSｺﾞｼｯｸE"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900" b="0" i="0" u="none" strike="noStrike" kern="1200" cap="none" spc="0" normalizeH="0" baseline="0" noProof="0" dirty="0">
              <a:ln>
                <a:noFill/>
              </a:ln>
              <a:solidFill>
                <a:prstClr val="black"/>
              </a:solidFill>
              <a:effectLst/>
              <a:uLnTx/>
              <a:uFillTx/>
              <a:latin typeface="HGSｺﾞｼｯｸE" panose="020B0900000000000000" pitchFamily="50" charset="-128"/>
              <a:ea typeface="HGSｺﾞｼｯｸE" panose="020B0900000000000000" pitchFamily="50" charset="-128"/>
              <a:cs typeface="+mn-cs"/>
            </a:endParaRP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41746-5D76-B84D-BA4B-28C43CD6F714}" type="slidenum">
              <a:rPr kumimoji="1" lang="ja-JP" altLang="en-US" sz="3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62745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83BE621-67D3-996B-7177-66C256559D1A}"/>
              </a:ext>
            </a:extLst>
          </p:cNvPr>
          <p:cNvSpPr txBox="1"/>
          <p:nvPr/>
        </p:nvSpPr>
        <p:spPr>
          <a:xfrm>
            <a:off x="477624" y="1539647"/>
            <a:ext cx="11999167" cy="48167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a:t>
            </a:r>
            <a:r>
              <a:rPr kumimoji="1" lang="ja-JP" altLang="en-US" sz="24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当日の</a:t>
            </a:r>
            <a:r>
              <a:rPr kumimoji="1" lang="ja-JP" altLang="ja-JP" sz="24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流れ</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a:t>
            </a:r>
            <a:endPar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rPr>
              <a:t>　　持ち物　　関西女子学連</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rPr>
              <a:t>ID</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rPr>
              <a:t>、ビブス</a:t>
            </a:r>
            <a:endPar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①</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ベンチメンバーと同じ時間に入場（最大</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2</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名）</a:t>
            </a:r>
            <a:endPar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試合前</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②</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本部にてコンディショニングスタッフ</a:t>
            </a:r>
            <a:r>
              <a:rPr kumimoji="1" lang="ja-JP" altLang="en-US" sz="2400" b="0" i="0" u="none" strike="noStrike" kern="1200" cap="none" spc="0" normalizeH="0" baseline="0" noProof="0" dirty="0">
                <a:ln>
                  <a:noFill/>
                </a:ln>
                <a:solidFill>
                  <a:srgbClr val="FF0000"/>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本人</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が申請、</a:t>
            </a:r>
            <a:endPar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関西女子学連</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ID</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を提示＆</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コンディショニング</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ID</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を受け取る</a:t>
            </a:r>
            <a:endPar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③</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ビブス（チームで準備</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したもの</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とコンディショニング</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ID</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を着用</a:t>
            </a:r>
            <a:endPar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endPar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試合後</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④</a:t>
            </a: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本部へ</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コンディショニング</a:t>
            </a:r>
            <a:r>
              <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ID</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を返却</a:t>
            </a:r>
            <a:endPar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26670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a:t>
            </a:r>
            <a:r>
              <a:rPr kumimoji="1" lang="ja-JP" altLang="ja-JP" sz="24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仕事内容</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a:t>
            </a:r>
            <a:endPar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ボトル出し、タオル出し、ベンチ裏の整理整頓、</a:t>
            </a:r>
            <a:endPar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ja-JP"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軽症の処置（捻挫時のアイシングなど）</a:t>
            </a:r>
            <a:endParaRPr kumimoji="1" lang="en-US" altLang="ja-JP" sz="2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ja-JP" sz="1900" b="0" i="0" u="none" strike="noStrike" kern="1200" cap="none" spc="0" normalizeH="0" baseline="0" noProof="0" dirty="0">
              <a:ln>
                <a:noFill/>
              </a:ln>
              <a:solidFill>
                <a:prstClr val="black"/>
              </a:solidFill>
              <a:effectLst/>
              <a:uLnTx/>
              <a:uFillTx/>
              <a:latin typeface="Century" panose="02040604050505020304" pitchFamily="18" charset="0"/>
              <a:ea typeface="ＭＳ 明朝" panose="02020609040205080304" pitchFamily="17" charset="-128"/>
              <a:cs typeface="Century" panose="02040604050505020304" pitchFamily="18" charset="0"/>
            </a:endParaRPr>
          </a:p>
        </p:txBody>
      </p:sp>
      <p:sp>
        <p:nvSpPr>
          <p:cNvPr id="5" name="テキスト ボックス 4">
            <a:extLst>
              <a:ext uri="{FF2B5EF4-FFF2-40B4-BE49-F238E27FC236}">
                <a16:creationId xmlns:a16="http://schemas.microsoft.com/office/drawing/2014/main" id="{8FB2B5E1-6315-E969-0B8C-321983299DB2}"/>
              </a:ext>
            </a:extLst>
          </p:cNvPr>
          <p:cNvSpPr txBox="1"/>
          <p:nvPr/>
        </p:nvSpPr>
        <p:spPr>
          <a:xfrm>
            <a:off x="670456" y="455562"/>
            <a:ext cx="11043920"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学生コンディショニングスタッフついて</a:t>
            </a:r>
            <a:endParaRPr kumimoji="1" lang="en-US" altLang="ja-JP"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44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endParaRPr>
          </a:p>
        </p:txBody>
      </p:sp>
      <p:sp>
        <p:nvSpPr>
          <p:cNvPr id="2" name="スライド番号プレースホルダー 2">
            <a:extLst>
              <a:ext uri="{FF2B5EF4-FFF2-40B4-BE49-F238E27FC236}">
                <a16:creationId xmlns:a16="http://schemas.microsoft.com/office/drawing/2014/main" id="{DF8EED0B-FC0D-DDA2-F887-6655AFE66249}"/>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41746-5D76-B84D-BA4B-28C43CD6F714}" type="slidenum">
              <a:rPr kumimoji="1" lang="ja-JP" altLang="en-US" sz="3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613461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3A9A75B-6B76-3095-A73D-1D6AA2A444D0}"/>
              </a:ext>
            </a:extLst>
          </p:cNvPr>
          <p:cNvSpPr txBox="1"/>
          <p:nvPr/>
        </p:nvSpPr>
        <p:spPr>
          <a:xfrm>
            <a:off x="436880" y="1722458"/>
            <a:ext cx="10922000"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3200" b="0" i="0" u="none" strike="noStrike" kern="1200" cap="none" spc="0" normalizeH="0" baseline="0" noProof="0" dirty="0">
                <a:ln>
                  <a:noFill/>
                </a:ln>
                <a:solidFill>
                  <a:prstClr val="black"/>
                </a:solidFill>
                <a:effectLst/>
                <a:highlight>
                  <a:srgbClr val="FFFF00"/>
                </a:highligh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a:t>
            </a:r>
            <a:r>
              <a:rPr kumimoji="1" lang="ja-JP" altLang="ja-JP" sz="3200" b="1" i="0" u="none" strike="noStrike" kern="1200" cap="none" spc="0" normalizeH="0" baseline="0" noProof="0" dirty="0">
                <a:ln>
                  <a:noFill/>
                </a:ln>
                <a:solidFill>
                  <a:prstClr val="black"/>
                </a:solidFill>
                <a:effectLst/>
                <a:highlight>
                  <a:srgbClr val="FFFF00"/>
                </a:highligh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注意事項</a:t>
            </a:r>
            <a:r>
              <a:rPr kumimoji="1" lang="ja-JP" altLang="ja-JP" sz="3200" b="0" i="0" u="none" strike="noStrike" kern="1200" cap="none" spc="0" normalizeH="0" baseline="0" noProof="0" dirty="0">
                <a:ln>
                  <a:noFill/>
                </a:ln>
                <a:solidFill>
                  <a:prstClr val="black"/>
                </a:solidFill>
                <a:effectLst/>
                <a:highlight>
                  <a:srgbClr val="FFFF00"/>
                </a:highligh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a:t>
            </a:r>
            <a:endParaRPr kumimoji="1" lang="ja-JP" altLang="ja-JP" sz="3200" b="0" i="0" u="none" strike="noStrike" kern="1200" cap="none" spc="0" normalizeH="0" baseline="0" noProof="0" dirty="0">
              <a:ln>
                <a:noFill/>
              </a:ln>
              <a:solidFill>
                <a:prstClr val="black"/>
              </a:solidFill>
              <a:effectLst/>
              <a:highlight>
                <a:srgbClr val="FFFF00"/>
              </a:highligh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・関西女子学連に加盟している</a:t>
            </a:r>
            <a:r>
              <a:rPr kumimoji="1" lang="ja-JP" altLang="en-US"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者に限る</a:t>
            </a:r>
            <a:endParaRPr kumimoji="1" lang="ja-JP" altLang="ja-JP"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ja-JP" altLang="ja-JP" sz="3200" b="0" i="0" u="sng" strike="noStrike" kern="1200" cap="none" spc="0" normalizeH="0" baseline="0" noProof="0" dirty="0">
                <a:ln>
                  <a:noFill/>
                </a:ln>
                <a:solidFill>
                  <a:srgbClr val="FF0000"/>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「スタッツをつける」「スカウティングをする」</a:t>
            </a:r>
            <a:endParaRPr kumimoji="1" lang="en-US" altLang="ja-JP" sz="3200" b="0" i="0" u="sng" strike="noStrike" kern="1200" cap="none" spc="0" normalizeH="0" baseline="0" noProof="0" dirty="0">
              <a:ln>
                <a:noFill/>
              </a:ln>
              <a:solidFill>
                <a:srgbClr val="FF0000"/>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0000"/>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ja-JP" altLang="ja-JP" sz="3200" b="0" i="0" u="none" strike="noStrike" kern="1200" cap="none" spc="0" normalizeH="0" baseline="0" noProof="0" dirty="0">
                <a:ln>
                  <a:noFill/>
                </a:ln>
                <a:solidFill>
                  <a:srgbClr val="FF0000"/>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等の仕事は禁止</a:t>
            </a:r>
            <a:endParaRPr kumimoji="1" lang="ja-JP" altLang="ja-JP" sz="3200" b="0" i="0" u="none" strike="noStrike" kern="1200" cap="none" spc="0" normalizeH="0" baseline="0" noProof="0" dirty="0">
              <a:ln>
                <a:noFill/>
              </a:ln>
              <a:solidFill>
                <a:srgbClr val="FF0000"/>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ja-JP" altLang="en-US"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試合中は</a:t>
            </a:r>
            <a:r>
              <a:rPr kumimoji="1" lang="ja-JP" altLang="ja-JP"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コンディショニングスタッフ</a:t>
            </a:r>
            <a:endParaRPr kumimoji="1" lang="en-US" altLang="ja-JP"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a:t>
            </a:r>
            <a:r>
              <a:rPr kumimoji="1" lang="ja-JP" altLang="ja-JP"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専用の椅子に座る</a:t>
            </a:r>
            <a:endParaRPr kumimoji="1" lang="en-US" altLang="ja-JP"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endParaRPr>
          </a:p>
          <a:p>
            <a:pPr marL="2667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HGPｺﾞｼｯｸM" panose="020B0600000000000000" pitchFamily="50" charset="-128"/>
              </a:rPr>
              <a:t>　（会場によっては椅子がない場合もある）</a:t>
            </a:r>
            <a:endParaRPr kumimoji="1" lang="ja-JP" altLang="ja-JP" sz="32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Century" panose="02040604050505020304" pitchFamily="18" charset="0"/>
            </a:endParaRPr>
          </a:p>
        </p:txBody>
      </p:sp>
      <p:sp>
        <p:nvSpPr>
          <p:cNvPr id="5" name="テキスト ボックス 4">
            <a:extLst>
              <a:ext uri="{FF2B5EF4-FFF2-40B4-BE49-F238E27FC236}">
                <a16:creationId xmlns:a16="http://schemas.microsoft.com/office/drawing/2014/main" id="{DDF135D6-55AA-1240-995F-F4D4DCB1861F}"/>
              </a:ext>
            </a:extLst>
          </p:cNvPr>
          <p:cNvSpPr txBox="1"/>
          <p:nvPr/>
        </p:nvSpPr>
        <p:spPr>
          <a:xfrm>
            <a:off x="670560" y="419854"/>
            <a:ext cx="1120648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n-cs"/>
              </a:rPr>
              <a:t>学生コンディショニングスタッフついて</a:t>
            </a:r>
          </a:p>
        </p:txBody>
      </p:sp>
      <p:sp>
        <p:nvSpPr>
          <p:cNvPr id="2" name="スライド番号プレースホルダー 2">
            <a:extLst>
              <a:ext uri="{FF2B5EF4-FFF2-40B4-BE49-F238E27FC236}">
                <a16:creationId xmlns:a16="http://schemas.microsoft.com/office/drawing/2014/main" id="{04B470DE-1750-2925-BC12-F2AA4656663B}"/>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41746-5D76-B84D-BA4B-28C43CD6F714}" type="slidenum">
              <a:rPr kumimoji="1" lang="ja-JP" altLang="en-US" sz="3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192766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B5EB1C-892C-AF66-D5B7-CEC99BFD36AB}"/>
              </a:ext>
            </a:extLst>
          </p:cNvPr>
          <p:cNvSpPr>
            <a:spLocks noGrp="1"/>
          </p:cNvSpPr>
          <p:nvPr>
            <p:ph type="title"/>
          </p:nvPr>
        </p:nvSpPr>
        <p:spPr>
          <a:xfrm>
            <a:off x="838200" y="99433"/>
            <a:ext cx="10515600" cy="1325563"/>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試合を棄権する場合の手続きについて</a:t>
            </a:r>
          </a:p>
        </p:txBody>
      </p:sp>
      <p:sp>
        <p:nvSpPr>
          <p:cNvPr id="5" name="コンテンツ プレースホルダー 4">
            <a:extLst>
              <a:ext uri="{FF2B5EF4-FFF2-40B4-BE49-F238E27FC236}">
                <a16:creationId xmlns:a16="http://schemas.microsoft.com/office/drawing/2014/main" id="{8AAF7112-D60B-8C47-DD2D-4537AE7CFA97}"/>
              </a:ext>
            </a:extLst>
          </p:cNvPr>
          <p:cNvSpPr>
            <a:spLocks noGrp="1"/>
          </p:cNvSpPr>
          <p:nvPr>
            <p:ph idx="1"/>
          </p:nvPr>
        </p:nvSpPr>
        <p:spPr>
          <a:xfrm>
            <a:off x="342034" y="1558636"/>
            <a:ext cx="11507931" cy="5029199"/>
          </a:xfrm>
        </p:spPr>
        <p:txBody>
          <a:bodyPr>
            <a:normAutofit lnSpcReduction="10000"/>
          </a:bodyPr>
          <a:lstStyle/>
          <a:p>
            <a:pPr marL="0" indent="0">
              <a:buNone/>
            </a:pPr>
            <a:r>
              <a:rPr lang="ja-JP" altLang="en-US" sz="3200" dirty="0">
                <a:latin typeface="HG創英角ｺﾞｼｯｸUB" panose="020B0909000000000000" pitchFamily="49" charset="-128"/>
                <a:ea typeface="HG創英角ｺﾞｼｯｸUB" panose="020B0909000000000000" pitchFamily="49" charset="-128"/>
              </a:rPr>
              <a:t>①当連盟にメールにて棄権する理由を連絡。</a:t>
            </a:r>
            <a:endParaRPr lang="en-US" altLang="ja-JP" sz="32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200" dirty="0">
                <a:latin typeface="HG創英角ｺﾞｼｯｸUB" panose="020B0909000000000000" pitchFamily="49" charset="-128"/>
                <a:ea typeface="HG創英角ｺﾞｼｯｸUB" panose="020B0909000000000000" pitchFamily="49" charset="-128"/>
              </a:rPr>
              <a:t>②当連盟から棄権届を添付した返信メールをお送りします。</a:t>
            </a:r>
            <a:endParaRPr lang="en-US" altLang="ja-JP" sz="32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200" dirty="0">
                <a:latin typeface="HG創英角ｺﾞｼｯｸUB" panose="020B0909000000000000" pitchFamily="49" charset="-128"/>
                <a:ea typeface="HG創英角ｺﾞｼｯｸUB" panose="020B0909000000000000" pitchFamily="49" charset="-128"/>
              </a:rPr>
              <a:t>③添付されている棄権届を記入後、指定した期日</a:t>
            </a:r>
            <a:r>
              <a:rPr lang="en-US" altLang="ja-JP" sz="3200" dirty="0">
                <a:latin typeface="HG創英角ｺﾞｼｯｸUB" panose="020B0909000000000000" pitchFamily="49" charset="-128"/>
                <a:ea typeface="HG創英角ｺﾞｼｯｸUB" panose="020B0909000000000000" pitchFamily="49" charset="-128"/>
              </a:rPr>
              <a:t>(</a:t>
            </a:r>
            <a:r>
              <a:rPr lang="ja-JP" altLang="en-US" sz="3200" dirty="0">
                <a:latin typeface="HG創英角ｺﾞｼｯｸUB" panose="020B0909000000000000" pitchFamily="49" charset="-128"/>
                <a:ea typeface="HG創英角ｺﾞｼｯｸUB" panose="020B0909000000000000" pitchFamily="49" charset="-128"/>
              </a:rPr>
              <a:t>棄権が決まり次第決定</a:t>
            </a:r>
            <a:r>
              <a:rPr lang="en-US" altLang="ja-JP" sz="3200" dirty="0">
                <a:latin typeface="HG創英角ｺﾞｼｯｸUB" panose="020B0909000000000000" pitchFamily="49" charset="-128"/>
                <a:ea typeface="HG創英角ｺﾞｼｯｸUB" panose="020B0909000000000000" pitchFamily="49" charset="-128"/>
              </a:rPr>
              <a:t>)</a:t>
            </a:r>
            <a:r>
              <a:rPr lang="ja-JP" altLang="en-US" sz="3200" dirty="0">
                <a:latin typeface="HG創英角ｺﾞｼｯｸUB" panose="020B0909000000000000" pitchFamily="49" charset="-128"/>
                <a:ea typeface="HG創英角ｺﾞｼｯｸUB" panose="020B0909000000000000" pitchFamily="49" charset="-128"/>
              </a:rPr>
              <a:t>までに、</a:t>
            </a:r>
            <a:endParaRPr lang="en-US" altLang="ja-JP" sz="32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200" dirty="0">
                <a:solidFill>
                  <a:srgbClr val="FF0000"/>
                </a:solidFill>
                <a:latin typeface="HG創英角ｺﾞｼｯｸUB" panose="020B0909000000000000" pitchFamily="49" charset="-128"/>
                <a:ea typeface="HG創英角ｺﾞｼｯｸUB" panose="020B0909000000000000" pitchFamily="49" charset="-128"/>
              </a:rPr>
              <a:t>押印後</a:t>
            </a:r>
            <a:r>
              <a:rPr lang="en-US" altLang="ja-JP" sz="3200" dirty="0">
                <a:solidFill>
                  <a:srgbClr val="FF0000"/>
                </a:solidFill>
                <a:latin typeface="HG創英角ｺﾞｼｯｸUB" panose="020B0909000000000000" pitchFamily="49" charset="-128"/>
                <a:ea typeface="HG創英角ｺﾞｼｯｸUB" panose="020B0909000000000000" pitchFamily="49" charset="-128"/>
              </a:rPr>
              <a:t>PDF</a:t>
            </a:r>
            <a:r>
              <a:rPr lang="ja-JP" altLang="en-US" sz="3200" dirty="0">
                <a:solidFill>
                  <a:srgbClr val="FF0000"/>
                </a:solidFill>
                <a:latin typeface="HG創英角ｺﾞｼｯｸUB" panose="020B0909000000000000" pitchFamily="49" charset="-128"/>
                <a:ea typeface="HG創英角ｺﾞｼｯｸUB" panose="020B0909000000000000" pitchFamily="49" charset="-128"/>
              </a:rPr>
              <a:t>変換またはスキャンしたデータ</a:t>
            </a:r>
            <a:r>
              <a:rPr lang="ja-JP" altLang="en-US" sz="3200" dirty="0">
                <a:latin typeface="HG創英角ｺﾞｼｯｸUB" panose="020B0909000000000000" pitchFamily="49" charset="-128"/>
                <a:ea typeface="HG創英角ｺﾞｼｯｸUB" panose="020B0909000000000000" pitchFamily="49" charset="-128"/>
              </a:rPr>
              <a:t>をメールで提出する。</a:t>
            </a:r>
            <a:endParaRPr lang="en-US" altLang="ja-JP" sz="32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200" dirty="0">
                <a:latin typeface="HG創英角ｺﾞｼｯｸUB" panose="020B0909000000000000" pitchFamily="49" charset="-128"/>
                <a:ea typeface="HG創英角ｺﾞｼｯｸUB" panose="020B0909000000000000" pitchFamily="49" charset="-128"/>
              </a:rPr>
              <a:t>↪（</a:t>
            </a:r>
            <a:r>
              <a:rPr lang="en-US" altLang="ja-JP" sz="3200" dirty="0">
                <a:solidFill>
                  <a:srgbClr val="0070C0"/>
                </a:solidFill>
                <a:latin typeface="HG創英角ｺﾞｼｯｸUB" panose="020B0909000000000000" pitchFamily="49" charset="-128"/>
                <a:ea typeface="HG創英角ｺﾞｼｯｸUB" panose="020B0909000000000000" pitchFamily="49" charset="-128"/>
                <a:hlinkClick r:id="rId3">
                  <a:extLst>
                    <a:ext uri="{A12FA001-AC4F-418D-AE19-62706E023703}">
                      <ahyp:hlinkClr xmlns:ahyp="http://schemas.microsoft.com/office/drawing/2018/hyperlinkcolor" val="tx"/>
                    </a:ext>
                  </a:extLst>
                </a:hlinkClick>
              </a:rPr>
              <a:t>kwiba.baske@gmail.com</a:t>
            </a:r>
            <a:r>
              <a:rPr lang="ja-JP" altLang="en-US" sz="3200" dirty="0">
                <a:latin typeface="HG創英角ｺﾞｼｯｸUB" panose="020B0909000000000000" pitchFamily="49" charset="-128"/>
                <a:ea typeface="HG創英角ｺﾞｼｯｸUB" panose="020B0909000000000000" pitchFamily="49" charset="-128"/>
              </a:rPr>
              <a:t>）</a:t>
            </a:r>
            <a:endParaRPr lang="en-US" altLang="ja-JP" sz="32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200" dirty="0">
                <a:latin typeface="HG創英角ｺﾞｼｯｸUB" panose="020B0909000000000000" pitchFamily="49" charset="-128"/>
                <a:ea typeface="HG創英角ｺﾞｼｯｸUB" panose="020B0909000000000000" pitchFamily="49" charset="-128"/>
              </a:rPr>
              <a:t>試合日の前日に棄権するとなった場合は早急に当連盟へご連絡下さい。</a:t>
            </a:r>
            <a:endParaRPr lang="en-US" altLang="ja-JP" sz="3200" dirty="0">
              <a:latin typeface="HG創英角ｺﾞｼｯｸUB" panose="020B0909000000000000" pitchFamily="49" charset="-128"/>
              <a:ea typeface="HG創英角ｺﾞｼｯｸUB" panose="020B0909000000000000" pitchFamily="49" charset="-128"/>
            </a:endParaRPr>
          </a:p>
          <a:p>
            <a:pPr marL="0" indent="0">
              <a:buNone/>
            </a:pPr>
            <a:r>
              <a:rPr lang="ja-JP" altLang="en-US" sz="3200" dirty="0">
                <a:latin typeface="HG創英角ｺﾞｼｯｸUB" panose="020B0909000000000000" pitchFamily="49" charset="-128"/>
                <a:ea typeface="HG創英角ｺﾞｼｯｸUB" panose="020B0909000000000000" pitchFamily="49" charset="-128"/>
              </a:rPr>
              <a:t>試合当日に棄権するとなった場合でも後日、棄権届を提出していただきます。</a:t>
            </a:r>
            <a:endParaRPr lang="en-US" altLang="ja-JP" sz="3200" dirty="0">
              <a:latin typeface="HG創英角ｺﾞｼｯｸUB" panose="020B0909000000000000" pitchFamily="49" charset="-128"/>
              <a:ea typeface="HG創英角ｺﾞｼｯｸUB" panose="020B0909000000000000" pitchFamily="49" charset="-128"/>
            </a:endParaRPr>
          </a:p>
          <a:p>
            <a:pPr marL="0" indent="0">
              <a:buNone/>
            </a:pPr>
            <a:endParaRPr lang="en-US" altLang="ja-JP" sz="3200"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41746-5D76-B84D-BA4B-28C43CD6F714}" type="slidenum">
              <a:rPr kumimoji="1" lang="ja-JP" altLang="en-US" sz="3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17264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6BF404-6B2B-52E4-E7AF-A3F3B06E43B5}"/>
              </a:ext>
            </a:extLst>
          </p:cNvPr>
          <p:cNvSpPr>
            <a:spLocks noGrp="1"/>
          </p:cNvSpPr>
          <p:nvPr>
            <p:ph type="title"/>
          </p:nvPr>
        </p:nvSpPr>
        <p:spPr>
          <a:xfrm>
            <a:off x="838200" y="28025"/>
            <a:ext cx="10515600" cy="1325563"/>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帯同審判について</a:t>
            </a:r>
          </a:p>
        </p:txBody>
      </p:sp>
      <p:sp>
        <p:nvSpPr>
          <p:cNvPr id="3" name="コンテンツ プレースホルダー 2">
            <a:extLst>
              <a:ext uri="{FF2B5EF4-FFF2-40B4-BE49-F238E27FC236}">
                <a16:creationId xmlns:a16="http://schemas.microsoft.com/office/drawing/2014/main" id="{98B6E419-E726-54D3-BB61-395DD9ED34A9}"/>
              </a:ext>
            </a:extLst>
          </p:cNvPr>
          <p:cNvSpPr>
            <a:spLocks noGrp="1"/>
          </p:cNvSpPr>
          <p:nvPr>
            <p:ph idx="1"/>
          </p:nvPr>
        </p:nvSpPr>
        <p:spPr>
          <a:xfrm>
            <a:off x="838200" y="1421393"/>
            <a:ext cx="10515600" cy="4604837"/>
          </a:xfrm>
        </p:spPr>
        <p:txBody>
          <a:bodyPr/>
          <a:lstStyle/>
          <a:p>
            <a:r>
              <a:rPr kumimoji="1" lang="en-US" altLang="ja-JP" sz="3200" b="1" dirty="0">
                <a:highlight>
                  <a:srgbClr val="FFFF00"/>
                </a:highlight>
                <a:latin typeface="HG創英角ｺﾞｼｯｸUB" panose="020B0909000000000000" pitchFamily="49" charset="-128"/>
                <a:ea typeface="HG創英角ｺﾞｼｯｸUB" panose="020B0909000000000000" pitchFamily="49" charset="-128"/>
              </a:rPr>
              <a:t>JBA</a:t>
            </a:r>
            <a:r>
              <a:rPr kumimoji="1" lang="ja-JP" altLang="en-US" sz="3200" b="1" dirty="0">
                <a:highlight>
                  <a:srgbClr val="FFFF00"/>
                </a:highlight>
                <a:latin typeface="HG創英角ｺﾞｼｯｸUB" panose="020B0909000000000000" pitchFamily="49" charset="-128"/>
                <a:ea typeface="HG創英角ｺﾞｼｯｸUB" panose="020B0909000000000000" pitchFamily="49" charset="-128"/>
              </a:rPr>
              <a:t>公認</a:t>
            </a:r>
            <a:r>
              <a:rPr kumimoji="1" lang="en-US" altLang="ja-JP" sz="3200" b="1" dirty="0">
                <a:highlight>
                  <a:srgbClr val="FFFF00"/>
                </a:highlight>
                <a:latin typeface="HG創英角ｺﾞｼｯｸUB" panose="020B0909000000000000" pitchFamily="49" charset="-128"/>
                <a:ea typeface="HG創英角ｺﾞｼｯｸUB" panose="020B0909000000000000" pitchFamily="49" charset="-128"/>
              </a:rPr>
              <a:t>E</a:t>
            </a:r>
            <a:r>
              <a:rPr lang="ja-JP" altLang="en-US" sz="3200" b="1" dirty="0">
                <a:highlight>
                  <a:srgbClr val="FFFF00"/>
                </a:highlight>
                <a:latin typeface="HG創英角ｺﾞｼｯｸUB" panose="020B0909000000000000" pitchFamily="49" charset="-128"/>
                <a:ea typeface="HG創英角ｺﾞｼｯｸUB" panose="020B0909000000000000" pitchFamily="49" charset="-128"/>
              </a:rPr>
              <a:t>級ライセンス所持</a:t>
            </a:r>
            <a:r>
              <a:rPr lang="en-US" altLang="ja-JP" sz="3200" b="1" dirty="0">
                <a:highlight>
                  <a:srgbClr val="FFFF00"/>
                </a:highlight>
                <a:latin typeface="HG創英角ｺﾞｼｯｸUB" panose="020B0909000000000000" pitchFamily="49" charset="-128"/>
                <a:ea typeface="HG創英角ｺﾞｼｯｸUB" panose="020B0909000000000000" pitchFamily="49" charset="-128"/>
              </a:rPr>
              <a:t>(</a:t>
            </a:r>
            <a:r>
              <a:rPr lang="ja-JP" altLang="en-US" sz="3200" b="1" dirty="0">
                <a:highlight>
                  <a:srgbClr val="FFFF00"/>
                </a:highlight>
                <a:latin typeface="HG創英角ｺﾞｼｯｸUB" panose="020B0909000000000000" pitchFamily="49" charset="-128"/>
                <a:ea typeface="HG創英角ｺﾞｼｯｸUB" panose="020B0909000000000000" pitchFamily="49" charset="-128"/>
              </a:rPr>
              <a:t>必須</a:t>
            </a:r>
            <a:r>
              <a:rPr lang="en-US" altLang="ja-JP" sz="3200" b="1" dirty="0">
                <a:highlight>
                  <a:srgbClr val="FFFF00"/>
                </a:highlight>
                <a:latin typeface="HG創英角ｺﾞｼｯｸUB" panose="020B0909000000000000" pitchFamily="49" charset="-128"/>
                <a:ea typeface="HG創英角ｺﾞｼｯｸUB" panose="020B0909000000000000" pitchFamily="49" charset="-128"/>
              </a:rPr>
              <a:t>)</a:t>
            </a:r>
          </a:p>
          <a:p>
            <a:pPr marL="0" indent="0">
              <a:buNone/>
            </a:pPr>
            <a:r>
              <a:rPr lang="en-US" altLang="ja-JP" dirty="0">
                <a:latin typeface="HG創英角ｺﾞｼｯｸUB" panose="020B0909000000000000" pitchFamily="49" charset="-128"/>
                <a:ea typeface="HG創英角ｺﾞｼｯｸUB" panose="020B0909000000000000" pitchFamily="49" charset="-128"/>
              </a:rPr>
              <a:t>【</a:t>
            </a:r>
            <a:r>
              <a:rPr lang="ja-JP" altLang="en-US" dirty="0">
                <a:latin typeface="HG創英角ｺﾞｼｯｸUB" panose="020B0909000000000000" pitchFamily="49" charset="-128"/>
                <a:ea typeface="HG創英角ｺﾞｼｯｸUB" panose="020B0909000000000000" pitchFamily="49" charset="-128"/>
              </a:rPr>
              <a:t>審判時のウェアについて</a:t>
            </a:r>
            <a:r>
              <a:rPr lang="en-US" altLang="ja-JP" dirty="0">
                <a:latin typeface="HG創英角ｺﾞｼｯｸUB" panose="020B0909000000000000" pitchFamily="49" charset="-128"/>
                <a:ea typeface="HG創英角ｺﾞｼｯｸUB" panose="020B0909000000000000" pitchFamily="49" charset="-128"/>
              </a:rPr>
              <a:t>】</a:t>
            </a:r>
          </a:p>
          <a:p>
            <a:pPr marL="0" indent="0">
              <a:buNone/>
            </a:pPr>
            <a:r>
              <a:rPr lang="ja-JP" altLang="en-US" dirty="0">
                <a:latin typeface="HG創英角ｺﾞｼｯｸUB" panose="020B0909000000000000" pitchFamily="49" charset="-128"/>
                <a:ea typeface="HG創英角ｺﾞｼｯｸUB" panose="020B0909000000000000" pitchFamily="49" charset="-128"/>
              </a:rPr>
              <a:t>　</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endParaRPr kumimoji="1" lang="ja-JP" altLang="en-US" dirty="0"/>
          </a:p>
        </p:txBody>
      </p:sp>
      <p:pic>
        <p:nvPicPr>
          <p:cNvPr id="5" name="図 4">
            <a:extLst>
              <a:ext uri="{FF2B5EF4-FFF2-40B4-BE49-F238E27FC236}">
                <a16:creationId xmlns:a16="http://schemas.microsoft.com/office/drawing/2014/main" id="{A8A6BB52-6756-7CAC-F47B-87CD2F230968}"/>
              </a:ext>
            </a:extLst>
          </p:cNvPr>
          <p:cNvPicPr>
            <a:picLocks noChangeAspect="1"/>
          </p:cNvPicPr>
          <p:nvPr/>
        </p:nvPicPr>
        <p:blipFill>
          <a:blip r:embed="rId3"/>
          <a:srcRect t="30819"/>
          <a:stretch>
            <a:fillRect/>
          </a:stretch>
        </p:blipFill>
        <p:spPr>
          <a:xfrm>
            <a:off x="55146" y="3541379"/>
            <a:ext cx="3614988" cy="3215437"/>
          </a:xfrm>
          <a:prstGeom prst="rect">
            <a:avLst/>
          </a:prstGeom>
        </p:spPr>
      </p:pic>
      <p:cxnSp>
        <p:nvCxnSpPr>
          <p:cNvPr id="7" name="コネクタ: カギ線 6">
            <a:extLst>
              <a:ext uri="{FF2B5EF4-FFF2-40B4-BE49-F238E27FC236}">
                <a16:creationId xmlns:a16="http://schemas.microsoft.com/office/drawing/2014/main" id="{338F3FD8-918A-D4EC-8903-CF8D5E059EF6}"/>
              </a:ext>
            </a:extLst>
          </p:cNvPr>
          <p:cNvCxnSpPr>
            <a:cxnSpLocks/>
          </p:cNvCxnSpPr>
          <p:nvPr/>
        </p:nvCxnSpPr>
        <p:spPr>
          <a:xfrm flipV="1">
            <a:off x="2390274" y="3706526"/>
            <a:ext cx="2951747" cy="393241"/>
          </a:xfrm>
          <a:prstGeom prst="bentConnector3">
            <a:avLst/>
          </a:prstGeom>
          <a:ln w="139700">
            <a:solidFill>
              <a:srgbClr val="002060"/>
            </a:solidFill>
            <a:tailEnd type="triangle"/>
          </a:ln>
        </p:spPr>
        <p:style>
          <a:lnRef idx="1">
            <a:schemeClr val="dk1"/>
          </a:lnRef>
          <a:fillRef idx="0">
            <a:schemeClr val="dk1"/>
          </a:fillRef>
          <a:effectRef idx="0">
            <a:schemeClr val="dk1"/>
          </a:effectRef>
          <a:fontRef idx="minor">
            <a:schemeClr val="tx1"/>
          </a:fontRef>
        </p:style>
      </p:cxnSp>
      <p:sp>
        <p:nvSpPr>
          <p:cNvPr id="8" name="テキスト ボックス 7">
            <a:extLst>
              <a:ext uri="{FF2B5EF4-FFF2-40B4-BE49-F238E27FC236}">
                <a16:creationId xmlns:a16="http://schemas.microsoft.com/office/drawing/2014/main" id="{A43F393D-FE6F-2AA8-60E3-C5DCB731EAB1}"/>
              </a:ext>
            </a:extLst>
          </p:cNvPr>
          <p:cNvSpPr txBox="1"/>
          <p:nvPr/>
        </p:nvSpPr>
        <p:spPr>
          <a:xfrm>
            <a:off x="5510663" y="3321211"/>
            <a:ext cx="6096000" cy="1754326"/>
          </a:xfrm>
          <a:prstGeom prst="rect">
            <a:avLst/>
          </a:prstGeom>
          <a:noFill/>
        </p:spPr>
        <p:txBody>
          <a:bodyPr wrap="square" rtlCol="0">
            <a:spAutoFit/>
          </a:bodyPr>
          <a:lstStyle/>
          <a:p>
            <a:r>
              <a:rPr kumimoji="1" lang="ja-JP" altLang="en-US" sz="2400" dirty="0">
                <a:latin typeface="HG創英角ｺﾞｼｯｸUB" panose="020B0909000000000000" pitchFamily="49" charset="-128"/>
                <a:ea typeface="HG創英角ｺﾞｼｯｸUB" panose="020B0909000000000000" pitchFamily="49" charset="-128"/>
              </a:rPr>
              <a:t>各チームに</a:t>
            </a:r>
            <a:r>
              <a:rPr kumimoji="1" lang="en-US" altLang="ja-JP" sz="2400" dirty="0">
                <a:latin typeface="HG創英角ｺﾞｼｯｸUB" panose="020B0909000000000000" pitchFamily="49" charset="-128"/>
                <a:ea typeface="HG創英角ｺﾞｼｯｸUB" panose="020B0909000000000000" pitchFamily="49" charset="-128"/>
              </a:rPr>
              <a:t>1</a:t>
            </a:r>
            <a:r>
              <a:rPr kumimoji="1" lang="ja-JP" altLang="en-US" sz="2400" dirty="0">
                <a:latin typeface="HG創英角ｺﾞｼｯｸUB" panose="020B0909000000000000" pitchFamily="49" charset="-128"/>
                <a:ea typeface="HG創英角ｺﾞｼｯｸUB" panose="020B0909000000000000" pitchFamily="49" charset="-128"/>
              </a:rPr>
              <a:t>枚づつ配布の、</a:t>
            </a:r>
            <a:endParaRPr kumimoji="1" lang="en-US" altLang="ja-JP" sz="2400" dirty="0">
              <a:latin typeface="HG創英角ｺﾞｼｯｸUB" panose="020B0909000000000000" pitchFamily="49" charset="-128"/>
              <a:ea typeface="HG創英角ｺﾞｼｯｸUB" panose="020B0909000000000000" pitchFamily="49" charset="-128"/>
            </a:endParaRPr>
          </a:p>
          <a:p>
            <a:r>
              <a:rPr lang="ja-JP" altLang="en-US" sz="2400" u="sng" dirty="0">
                <a:latin typeface="HG創英角ｺﾞｼｯｸUB" panose="020B0909000000000000" pitchFamily="49" charset="-128"/>
                <a:ea typeface="HG創英角ｺﾞｼｯｸUB" panose="020B0909000000000000" pitchFamily="49" charset="-128"/>
              </a:rPr>
              <a:t>オンザコート様提供帯同審判用ウェア</a:t>
            </a:r>
            <a:r>
              <a:rPr lang="ja-JP" altLang="en-US" sz="2400" dirty="0">
                <a:latin typeface="HG創英角ｺﾞｼｯｸUB" panose="020B0909000000000000" pitchFamily="49" charset="-128"/>
                <a:ea typeface="HG創英角ｺﾞｼｯｸUB" panose="020B0909000000000000" pitchFamily="49" charset="-128"/>
              </a:rPr>
              <a:t>又は、</a:t>
            </a:r>
            <a:endParaRPr lang="en-US" altLang="ja-JP" sz="2400" dirty="0">
              <a:latin typeface="HG創英角ｺﾞｼｯｸUB" panose="020B0909000000000000" pitchFamily="49" charset="-128"/>
              <a:ea typeface="HG創英角ｺﾞｼｯｸUB" panose="020B0909000000000000" pitchFamily="49" charset="-128"/>
            </a:endParaRPr>
          </a:p>
          <a:p>
            <a:r>
              <a:rPr lang="en-US" altLang="ja-JP" sz="2400" u="sng" dirty="0">
                <a:latin typeface="HG創英角ｺﾞｼｯｸUB" panose="020B0909000000000000" pitchFamily="49" charset="-128"/>
                <a:ea typeface="HG創英角ｺﾞｼｯｸUB" panose="020B0909000000000000" pitchFamily="49" charset="-128"/>
              </a:rPr>
              <a:t>JBA</a:t>
            </a:r>
            <a:r>
              <a:rPr lang="ja-JP" altLang="en-US" sz="2400" u="sng" dirty="0">
                <a:latin typeface="HG創英角ｺﾞｼｯｸUB" panose="020B0909000000000000" pitchFamily="49" charset="-128"/>
                <a:ea typeface="HG創英角ｺﾞｼｯｸUB" panose="020B0909000000000000" pitchFamily="49" charset="-128"/>
              </a:rPr>
              <a:t>認定セカンドウェア</a:t>
            </a:r>
            <a:endParaRPr lang="en-US" altLang="ja-JP" sz="2400" u="sng" dirty="0">
              <a:latin typeface="HG創英角ｺﾞｼｯｸUB" panose="020B0909000000000000" pitchFamily="49" charset="-128"/>
              <a:ea typeface="HG創英角ｺﾞｼｯｸUB" panose="020B0909000000000000" pitchFamily="49" charset="-128"/>
            </a:endParaRPr>
          </a:p>
          <a:p>
            <a:endParaRPr kumimoji="1" lang="en-US" altLang="ja-JP" dirty="0">
              <a:latin typeface="HG創英角ｺﾞｼｯｸUB" panose="020B0909000000000000" pitchFamily="49" charset="-128"/>
              <a:ea typeface="HG創英角ｺﾞｼｯｸUB" panose="020B0909000000000000" pitchFamily="49" charset="-128"/>
            </a:endParaRPr>
          </a:p>
          <a:p>
            <a:endParaRPr kumimoji="1" lang="ja-JP" altLang="en-US" dirty="0"/>
          </a:p>
        </p:txBody>
      </p:sp>
      <p:pic>
        <p:nvPicPr>
          <p:cNvPr id="11" name="図 10">
            <a:extLst>
              <a:ext uri="{FF2B5EF4-FFF2-40B4-BE49-F238E27FC236}">
                <a16:creationId xmlns:a16="http://schemas.microsoft.com/office/drawing/2014/main" id="{41AEFCFE-0D13-24DB-D878-0FA04D2EDACB}"/>
              </a:ext>
            </a:extLst>
          </p:cNvPr>
          <p:cNvPicPr>
            <a:picLocks noChangeAspect="1"/>
          </p:cNvPicPr>
          <p:nvPr/>
        </p:nvPicPr>
        <p:blipFill>
          <a:blip r:embed="rId4"/>
          <a:stretch>
            <a:fillRect/>
          </a:stretch>
        </p:blipFill>
        <p:spPr>
          <a:xfrm>
            <a:off x="2390274" y="4704052"/>
            <a:ext cx="3383573" cy="890093"/>
          </a:xfrm>
          <a:prstGeom prst="rect">
            <a:avLst/>
          </a:prstGeom>
        </p:spPr>
      </p:pic>
      <p:sp>
        <p:nvSpPr>
          <p:cNvPr id="12" name="テキスト ボックス 11">
            <a:extLst>
              <a:ext uri="{FF2B5EF4-FFF2-40B4-BE49-F238E27FC236}">
                <a16:creationId xmlns:a16="http://schemas.microsoft.com/office/drawing/2014/main" id="{63B3D2E3-B498-9D3F-8BFC-C5CEF9EBA83C}"/>
              </a:ext>
            </a:extLst>
          </p:cNvPr>
          <p:cNvSpPr txBox="1"/>
          <p:nvPr/>
        </p:nvSpPr>
        <p:spPr>
          <a:xfrm>
            <a:off x="5529014" y="4704052"/>
            <a:ext cx="6394762" cy="769441"/>
          </a:xfrm>
          <a:prstGeom prst="rect">
            <a:avLst/>
          </a:prstGeom>
          <a:noFill/>
        </p:spPr>
        <p:txBody>
          <a:bodyPr wrap="square" rtlCol="0">
            <a:spAutoFit/>
          </a:bodyPr>
          <a:lstStyle/>
          <a:p>
            <a:r>
              <a:rPr kumimoji="1" lang="ja-JP" altLang="en-US" sz="2400" u="sng" dirty="0">
                <a:latin typeface="HG創英角ｺﾞｼｯｸUB" panose="020B0909000000000000" pitchFamily="49" charset="-128"/>
                <a:ea typeface="HG創英角ｺﾞｼｯｸUB" panose="020B0909000000000000" pitchFamily="49" charset="-128"/>
              </a:rPr>
              <a:t>黒色のズボン</a:t>
            </a:r>
            <a:endParaRPr kumimoji="1" lang="en-US" altLang="ja-JP" sz="2400" u="sng" dirty="0">
              <a:latin typeface="HG創英角ｺﾞｼｯｸUB" panose="020B0909000000000000" pitchFamily="49" charset="-128"/>
              <a:ea typeface="HG創英角ｺﾞｼｯｸUB" panose="020B0909000000000000" pitchFamily="49" charset="-128"/>
            </a:endParaRPr>
          </a:p>
          <a:p>
            <a:r>
              <a:rPr lang="en-US" altLang="ja-JP" sz="2000" dirty="0">
                <a:latin typeface="HG創英角ｺﾞｼｯｸUB" panose="020B0909000000000000" pitchFamily="49" charset="-128"/>
                <a:ea typeface="HG創英角ｺﾞｼｯｸUB" panose="020B0909000000000000" pitchFamily="49" charset="-128"/>
              </a:rPr>
              <a:t>(</a:t>
            </a:r>
            <a:r>
              <a:rPr lang="ja-JP" altLang="en-US" sz="2000" dirty="0">
                <a:latin typeface="HG創英角ｺﾞｼｯｸUB" panose="020B0909000000000000" pitchFamily="49" charset="-128"/>
                <a:ea typeface="HG創英角ｺﾞｼｯｸUB" panose="020B0909000000000000" pitchFamily="49" charset="-128"/>
              </a:rPr>
              <a:t>バスパン、チノパン、半ズボン、長ズボンも可</a:t>
            </a:r>
            <a:r>
              <a:rPr lang="en-US" altLang="ja-JP" sz="2000" dirty="0">
                <a:latin typeface="HG創英角ｺﾞｼｯｸUB" panose="020B0909000000000000" pitchFamily="49" charset="-128"/>
                <a:ea typeface="HG創英角ｺﾞｼｯｸUB" panose="020B0909000000000000" pitchFamily="49" charset="-128"/>
              </a:rPr>
              <a:t>)</a:t>
            </a:r>
            <a:endParaRPr kumimoji="1" lang="ja-JP" altLang="en-US" sz="2000" dirty="0">
              <a:latin typeface="HG創英角ｺﾞｼｯｸUB" panose="020B0909000000000000" pitchFamily="49" charset="-128"/>
              <a:ea typeface="HG創英角ｺﾞｼｯｸUB" panose="020B0909000000000000" pitchFamily="49" charset="-128"/>
            </a:endParaRPr>
          </a:p>
        </p:txBody>
      </p:sp>
      <p:pic>
        <p:nvPicPr>
          <p:cNvPr id="17" name="図 16">
            <a:extLst>
              <a:ext uri="{FF2B5EF4-FFF2-40B4-BE49-F238E27FC236}">
                <a16:creationId xmlns:a16="http://schemas.microsoft.com/office/drawing/2014/main" id="{20B7FB4F-C90B-C926-C43A-96D95551C83D}"/>
              </a:ext>
            </a:extLst>
          </p:cNvPr>
          <p:cNvPicPr>
            <a:picLocks noChangeAspect="1"/>
          </p:cNvPicPr>
          <p:nvPr/>
        </p:nvPicPr>
        <p:blipFill>
          <a:blip r:embed="rId5"/>
          <a:stretch>
            <a:fillRect/>
          </a:stretch>
        </p:blipFill>
        <p:spPr>
          <a:xfrm>
            <a:off x="2409034" y="5754344"/>
            <a:ext cx="3383573" cy="890093"/>
          </a:xfrm>
          <a:prstGeom prst="rect">
            <a:avLst/>
          </a:prstGeom>
        </p:spPr>
      </p:pic>
      <p:sp>
        <p:nvSpPr>
          <p:cNvPr id="18" name="テキスト ボックス 17">
            <a:extLst>
              <a:ext uri="{FF2B5EF4-FFF2-40B4-BE49-F238E27FC236}">
                <a16:creationId xmlns:a16="http://schemas.microsoft.com/office/drawing/2014/main" id="{06EBAF75-B47E-6999-B54A-F02041559719}"/>
              </a:ext>
            </a:extLst>
          </p:cNvPr>
          <p:cNvSpPr txBox="1"/>
          <p:nvPr/>
        </p:nvSpPr>
        <p:spPr>
          <a:xfrm>
            <a:off x="5529014" y="6026230"/>
            <a:ext cx="5824786" cy="461665"/>
          </a:xfrm>
          <a:prstGeom prst="rect">
            <a:avLst/>
          </a:prstGeom>
          <a:noFill/>
        </p:spPr>
        <p:txBody>
          <a:bodyPr wrap="square" rtlCol="0">
            <a:spAutoFit/>
          </a:bodyPr>
          <a:lstStyle/>
          <a:p>
            <a:r>
              <a:rPr kumimoji="1" lang="ja-JP" altLang="en-US" sz="2400" dirty="0">
                <a:latin typeface="HG創英角ｺﾞｼｯｸUB" panose="020B0909000000000000" pitchFamily="49" charset="-128"/>
                <a:ea typeface="HG創英角ｺﾞｼｯｸUB" panose="020B0909000000000000" pitchFamily="49" charset="-128"/>
              </a:rPr>
              <a:t>ソックス、シューズの色は自由</a:t>
            </a:r>
          </a:p>
        </p:txBody>
      </p:sp>
      <p:sp>
        <p:nvSpPr>
          <p:cNvPr id="20" name="正方形/長方形 19">
            <a:extLst>
              <a:ext uri="{FF2B5EF4-FFF2-40B4-BE49-F238E27FC236}">
                <a16:creationId xmlns:a16="http://schemas.microsoft.com/office/drawing/2014/main" id="{699CAD6E-88C9-25B5-E2C2-BB65CFB93AC5}"/>
              </a:ext>
            </a:extLst>
          </p:cNvPr>
          <p:cNvSpPr/>
          <p:nvPr/>
        </p:nvSpPr>
        <p:spPr>
          <a:xfrm>
            <a:off x="6858751" y="2063203"/>
            <a:ext cx="4630656" cy="1084879"/>
          </a:xfrm>
          <a:prstGeom prst="rect">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2400" dirty="0">
                <a:latin typeface="HG創英角ｺﾞｼｯｸUB" panose="020B0909000000000000" pitchFamily="49" charset="-128"/>
                <a:ea typeface="HG創英角ｺﾞｼｯｸUB" panose="020B0909000000000000" pitchFamily="49" charset="-128"/>
              </a:rPr>
              <a:t>持ち物</a:t>
            </a:r>
            <a:endParaRPr lang="en-US" altLang="ja-JP" sz="2400" dirty="0">
              <a:latin typeface="HG創英角ｺﾞｼｯｸUB" panose="020B0909000000000000" pitchFamily="49" charset="-128"/>
              <a:ea typeface="HG創英角ｺﾞｼｯｸUB" panose="020B0909000000000000" pitchFamily="49" charset="-128"/>
            </a:endParaRPr>
          </a:p>
          <a:p>
            <a:r>
              <a:rPr lang="ja-JP" altLang="en-US" sz="2400" dirty="0">
                <a:latin typeface="HG創英角ｺﾞｼｯｸUB" panose="020B0909000000000000" pitchFamily="49" charset="-128"/>
                <a:ea typeface="HG創英角ｺﾞｼｯｸUB" panose="020B0909000000000000" pitchFamily="49" charset="-128"/>
              </a:rPr>
              <a:t> ・笛</a:t>
            </a:r>
            <a:r>
              <a:rPr lang="en-US" altLang="ja-JP" sz="2400" dirty="0">
                <a:latin typeface="HG創英角ｺﾞｼｯｸUB" panose="020B0909000000000000" pitchFamily="49" charset="-128"/>
                <a:ea typeface="HG創英角ｺﾞｼｯｸUB" panose="020B0909000000000000" pitchFamily="49" charset="-128"/>
              </a:rPr>
              <a:t>(</a:t>
            </a:r>
            <a:r>
              <a:rPr lang="ja-JP" altLang="en-US" sz="2400" dirty="0">
                <a:latin typeface="HG創英角ｺﾞｼｯｸUB" panose="020B0909000000000000" pitchFamily="49" charset="-128"/>
                <a:ea typeface="HG創英角ｺﾞｼｯｸUB" panose="020B0909000000000000" pitchFamily="49" charset="-128"/>
              </a:rPr>
              <a:t>コルクホイッスル禁止）</a:t>
            </a:r>
            <a:endParaRPr lang="en-US" altLang="ja-JP" sz="2400" dirty="0">
              <a:latin typeface="HG創英角ｺﾞｼｯｸUB" panose="020B0909000000000000" pitchFamily="49" charset="-128"/>
              <a:ea typeface="HG創英角ｺﾞｼｯｸUB" panose="020B0909000000000000" pitchFamily="49" charset="-128"/>
            </a:endParaRPr>
          </a:p>
          <a:p>
            <a:pPr algn="ctr"/>
            <a:endParaRPr kumimoji="1" lang="ja-JP" altLang="en-US" dirty="0"/>
          </a:p>
        </p:txBody>
      </p:sp>
      <p:sp>
        <p:nvSpPr>
          <p:cNvPr id="21" name="スライド番号プレースホルダー 20">
            <a:extLst>
              <a:ext uri="{FF2B5EF4-FFF2-40B4-BE49-F238E27FC236}">
                <a16:creationId xmlns:a16="http://schemas.microsoft.com/office/drawing/2014/main" id="{806AD7DB-E7FA-0456-7B54-D2756244F846}"/>
              </a:ext>
            </a:extLst>
          </p:cNvPr>
          <p:cNvSpPr>
            <a:spLocks noGrp="1"/>
          </p:cNvSpPr>
          <p:nvPr>
            <p:ph type="sldNum" sz="quarter" idx="12"/>
          </p:nvPr>
        </p:nvSpPr>
        <p:spPr/>
        <p:txBody>
          <a:bodyPr/>
          <a:lstStyle/>
          <a:p>
            <a:fld id="{736D907F-0B2E-4D93-82C9-C904F97B341A}" type="slidenum">
              <a:rPr kumimoji="1" lang="ja-JP" altLang="en-US" smtClean="0"/>
              <a:t>15</a:t>
            </a:fld>
            <a:endParaRPr kumimoji="1" lang="ja-JP" altLang="en-US"/>
          </a:p>
        </p:txBody>
      </p:sp>
    </p:spTree>
    <p:extLst>
      <p:ext uri="{BB962C8B-B14F-4D97-AF65-F5344CB8AC3E}">
        <p14:creationId xmlns:p14="http://schemas.microsoft.com/office/powerpoint/2010/main" val="2715440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74D19F-A768-53DC-7E4A-6A593461ADE5}"/>
              </a:ext>
            </a:extLst>
          </p:cNvPr>
          <p:cNvSpPr>
            <a:spLocks noGrp="1"/>
          </p:cNvSpPr>
          <p:nvPr>
            <p:ph type="title"/>
          </p:nvPr>
        </p:nvSpPr>
        <p:spPr>
          <a:xfrm>
            <a:off x="838200" y="0"/>
            <a:ext cx="10515600" cy="1325563"/>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帯同審判について</a:t>
            </a:r>
          </a:p>
        </p:txBody>
      </p:sp>
      <p:sp>
        <p:nvSpPr>
          <p:cNvPr id="3" name="コンテンツ プレースホルダー 2">
            <a:extLst>
              <a:ext uri="{FF2B5EF4-FFF2-40B4-BE49-F238E27FC236}">
                <a16:creationId xmlns:a16="http://schemas.microsoft.com/office/drawing/2014/main" id="{05A51FA0-58F7-4FE0-C219-DBC110F8229A}"/>
              </a:ext>
            </a:extLst>
          </p:cNvPr>
          <p:cNvSpPr>
            <a:spLocks noGrp="1"/>
          </p:cNvSpPr>
          <p:nvPr>
            <p:ph idx="1"/>
          </p:nvPr>
        </p:nvSpPr>
        <p:spPr>
          <a:xfrm>
            <a:off x="838200" y="1370179"/>
            <a:ext cx="10515600" cy="5168733"/>
          </a:xfrm>
        </p:spPr>
        <p:txBody>
          <a:bodyPr/>
          <a:lstStyle/>
          <a:p>
            <a:pPr marL="0" indent="0">
              <a:buNone/>
            </a:pPr>
            <a:r>
              <a:rPr lang="en-US" altLang="ja-JP" dirty="0"/>
              <a:t>【</a:t>
            </a:r>
            <a:r>
              <a:rPr kumimoji="1" lang="ja-JP" altLang="en-US" dirty="0">
                <a:latin typeface="HG創英角ｺﾞｼｯｸUB" panose="020B0909000000000000" pitchFamily="49" charset="-128"/>
                <a:ea typeface="HG創英角ｺﾞｼｯｸUB" panose="020B0909000000000000" pitchFamily="49" charset="-128"/>
              </a:rPr>
              <a:t>審判謝礼金について</a:t>
            </a:r>
            <a:r>
              <a:rPr kumimoji="1" lang="en-US" altLang="ja-JP" dirty="0">
                <a:latin typeface="HG創英角ｺﾞｼｯｸUB" panose="020B0909000000000000" pitchFamily="49" charset="-128"/>
                <a:ea typeface="HG創英角ｺﾞｼｯｸUB" panose="020B0909000000000000" pitchFamily="49" charset="-128"/>
              </a:rPr>
              <a:t>】</a:t>
            </a:r>
          </a:p>
          <a:p>
            <a:pPr marL="0" indent="0">
              <a:buNone/>
            </a:pPr>
            <a:r>
              <a:rPr lang="ja-JP" altLang="en-US" dirty="0">
                <a:latin typeface="HG創英角ｺﾞｼｯｸUB" panose="020B0909000000000000" pitchFamily="49" charset="-128"/>
                <a:ea typeface="HG創英角ｺﾞｼｯｸUB" panose="020B0909000000000000" pitchFamily="49" charset="-128"/>
              </a:rPr>
              <a:t>　交通費の支払いは行わない。</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kumimoji="1" lang="ja-JP" altLang="en-US" dirty="0">
                <a:latin typeface="HG創英角ｺﾞｼｯｸUB" panose="020B0909000000000000" pitchFamily="49" charset="-128"/>
                <a:ea typeface="HG創英角ｺﾞｼｯｸUB" panose="020B0909000000000000" pitchFamily="49" charset="-128"/>
              </a:rPr>
              <a:t>　</a:t>
            </a:r>
            <a:r>
              <a:rPr kumimoji="1" lang="en-US" altLang="ja-JP" dirty="0">
                <a:latin typeface="HG創英角ｺﾞｼｯｸUB" panose="020B0909000000000000" pitchFamily="49" charset="-128"/>
                <a:ea typeface="HG創英角ｺﾞｼｯｸUB" panose="020B0909000000000000" pitchFamily="49" charset="-128"/>
              </a:rPr>
              <a:t>※</a:t>
            </a:r>
            <a:r>
              <a:rPr kumimoji="1" lang="ja-JP" altLang="en-US" dirty="0">
                <a:latin typeface="HG創英角ｺﾞｼｯｸUB" panose="020B0909000000000000" pitchFamily="49" charset="-128"/>
                <a:ea typeface="HG創英角ｺﾞｼｯｸUB" panose="020B0909000000000000" pitchFamily="49" charset="-128"/>
              </a:rPr>
              <a:t>原則、帯同審判は自チームと同日同会場</a:t>
            </a:r>
            <a:endParaRPr kumimoji="1"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　　自チーム</a:t>
            </a:r>
            <a:r>
              <a:rPr lang="en-US" altLang="ja-JP" dirty="0">
                <a:latin typeface="HG創英角ｺﾞｼｯｸUB" panose="020B0909000000000000" pitchFamily="49" charset="-128"/>
                <a:ea typeface="HG創英角ｺﾞｼｯｸUB" panose="020B0909000000000000" pitchFamily="49" charset="-128"/>
              </a:rPr>
              <a:t>2</a:t>
            </a:r>
            <a:r>
              <a:rPr lang="ja-JP" altLang="en-US" dirty="0">
                <a:latin typeface="HG創英角ｺﾞｼｯｸUB" panose="020B0909000000000000" pitchFamily="49" charset="-128"/>
                <a:ea typeface="HG創英角ｺﾞｼｯｸUB" panose="020B0909000000000000" pitchFamily="49" charset="-128"/>
              </a:rPr>
              <a:t>試合前後での割り当て</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kumimoji="1" lang="ja-JP" altLang="en-US" dirty="0">
                <a:latin typeface="HG創英角ｺﾞｼｯｸUB" panose="020B0909000000000000" pitchFamily="49" charset="-128"/>
                <a:ea typeface="HG創英角ｺﾞｼｯｸUB" panose="020B0909000000000000" pitchFamily="49" charset="-128"/>
              </a:rPr>
              <a:t>　　→自チーム試合前後になる場合もありますので、</a:t>
            </a:r>
            <a:endParaRPr kumimoji="1"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　　　ご了承ください。</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endParaRPr lang="en-US" altLang="ja-JP" dirty="0"/>
          </a:p>
          <a:p>
            <a:pPr marL="0" indent="0">
              <a:buNone/>
            </a:pPr>
            <a:endParaRPr lang="en-US" altLang="ja-JP" dirty="0"/>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15BCEAE1-716B-9040-78EA-FD6360541603}"/>
              </a:ext>
            </a:extLst>
          </p:cNvPr>
          <p:cNvSpPr>
            <a:spLocks noGrp="1"/>
          </p:cNvSpPr>
          <p:nvPr>
            <p:ph type="sldNum" sz="quarter" idx="12"/>
          </p:nvPr>
        </p:nvSpPr>
        <p:spPr/>
        <p:txBody>
          <a:bodyPr/>
          <a:lstStyle/>
          <a:p>
            <a:fld id="{736D907F-0B2E-4D93-82C9-C904F97B341A}" type="slidenum">
              <a:rPr kumimoji="1" lang="ja-JP" altLang="en-US" smtClean="0"/>
              <a:t>16</a:t>
            </a:fld>
            <a:endParaRPr kumimoji="1" lang="ja-JP" altLang="en-US"/>
          </a:p>
        </p:txBody>
      </p:sp>
    </p:spTree>
    <p:extLst>
      <p:ext uri="{BB962C8B-B14F-4D97-AF65-F5344CB8AC3E}">
        <p14:creationId xmlns:p14="http://schemas.microsoft.com/office/powerpoint/2010/main" val="2325941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3958B7-9C45-3B72-C651-3E3C0005D63F}"/>
              </a:ext>
            </a:extLst>
          </p:cNvPr>
          <p:cNvSpPr>
            <a:spLocks noGrp="1"/>
          </p:cNvSpPr>
          <p:nvPr>
            <p:ph type="title"/>
          </p:nvPr>
        </p:nvSpPr>
        <p:spPr>
          <a:xfrm>
            <a:off x="838200" y="18255"/>
            <a:ext cx="10515600" cy="1325563"/>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帯同審判について</a:t>
            </a:r>
          </a:p>
        </p:txBody>
      </p:sp>
      <p:sp>
        <p:nvSpPr>
          <p:cNvPr id="3" name="コンテンツ プレースホルダー 2">
            <a:extLst>
              <a:ext uri="{FF2B5EF4-FFF2-40B4-BE49-F238E27FC236}">
                <a16:creationId xmlns:a16="http://schemas.microsoft.com/office/drawing/2014/main" id="{93C385C9-BD83-6F46-8BB1-743E3BA7FF85}"/>
              </a:ext>
            </a:extLst>
          </p:cNvPr>
          <p:cNvSpPr>
            <a:spLocks noGrp="1"/>
          </p:cNvSpPr>
          <p:nvPr>
            <p:ph idx="1"/>
          </p:nvPr>
        </p:nvSpPr>
        <p:spPr>
          <a:xfrm>
            <a:off x="576072" y="1484772"/>
            <a:ext cx="11039856" cy="4730623"/>
          </a:xfrm>
        </p:spPr>
        <p:txBody>
          <a:bodyPr>
            <a:noAutofit/>
          </a:bodyPr>
          <a:lstStyle/>
          <a:p>
            <a:pPr marL="0" indent="0">
              <a:buNone/>
            </a:pPr>
            <a:r>
              <a:rPr kumimoji="1" lang="en-US" altLang="ja-JP" sz="2400" dirty="0">
                <a:latin typeface="HG創英角ｺﾞｼｯｸUB" panose="020B0909000000000000" pitchFamily="49" charset="-128"/>
                <a:ea typeface="HG創英角ｺﾞｼｯｸUB" panose="020B0909000000000000" pitchFamily="49" charset="-128"/>
              </a:rPr>
              <a:t>【</a:t>
            </a:r>
            <a:r>
              <a:rPr kumimoji="1" lang="ja-JP" altLang="en-US" sz="2400" dirty="0">
                <a:latin typeface="HG創英角ｺﾞｼｯｸUB" panose="020B0909000000000000" pitchFamily="49" charset="-128"/>
                <a:ea typeface="HG創英角ｺﾞｼｯｸUB" panose="020B0909000000000000" pitchFamily="49" charset="-128"/>
              </a:rPr>
              <a:t>注意事項</a:t>
            </a:r>
            <a:r>
              <a:rPr kumimoji="1" lang="en-US" altLang="ja-JP" sz="2400" dirty="0">
                <a:latin typeface="HG創英角ｺﾞｼｯｸUB" panose="020B0909000000000000" pitchFamily="49" charset="-128"/>
                <a:ea typeface="HG創英角ｺﾞｼｯｸUB" panose="020B0909000000000000" pitchFamily="49" charset="-128"/>
              </a:rPr>
              <a:t>】</a:t>
            </a:r>
          </a:p>
          <a:p>
            <a:pPr marL="0" indent="0">
              <a:buNone/>
            </a:pPr>
            <a:r>
              <a:rPr lang="ja-JP" altLang="en-US" sz="2400" dirty="0">
                <a:latin typeface="HG創英角ｺﾞｼｯｸUB" panose="020B0909000000000000" pitchFamily="49" charset="-128"/>
                <a:ea typeface="HG創英角ｺﾞｼｯｸUB" panose="020B0909000000000000" pitchFamily="49" charset="-128"/>
              </a:rPr>
              <a:t>　・該当試合</a:t>
            </a:r>
            <a:r>
              <a:rPr lang="en-US" altLang="ja-JP" sz="2400" dirty="0">
                <a:latin typeface="HG創英角ｺﾞｼｯｸUB" panose="020B0909000000000000" pitchFamily="49" charset="-128"/>
                <a:ea typeface="HG創英角ｺﾞｼｯｸUB" panose="020B0909000000000000" pitchFamily="49" charset="-128"/>
              </a:rPr>
              <a:t>45</a:t>
            </a:r>
            <a:r>
              <a:rPr lang="ja-JP" altLang="en-US" sz="2400" dirty="0">
                <a:latin typeface="HG創英角ｺﾞｼｯｸUB" panose="020B0909000000000000" pitchFamily="49" charset="-128"/>
                <a:ea typeface="HG創英角ｺﾞｼｯｸUB" panose="020B0909000000000000" pitchFamily="49" charset="-128"/>
              </a:rPr>
              <a:t>分前までに受付を済ませておいてください。</a:t>
            </a:r>
            <a:endParaRPr lang="en-US" altLang="ja-JP" sz="2400" dirty="0">
              <a:latin typeface="HG創英角ｺﾞｼｯｸUB" panose="020B0909000000000000" pitchFamily="49" charset="-128"/>
              <a:ea typeface="HG創英角ｺﾞｼｯｸUB" panose="020B0909000000000000" pitchFamily="49" charset="-128"/>
            </a:endParaRPr>
          </a:p>
          <a:p>
            <a:pPr marL="164465" marR="327660" indent="-6350">
              <a:lnSpc>
                <a:spcPct val="105000"/>
              </a:lnSpc>
              <a:spcAft>
                <a:spcPts val="20"/>
              </a:spcAft>
              <a:buNone/>
            </a:pPr>
            <a:r>
              <a:rPr kumimoji="1" lang="ja-JP" altLang="en-US" sz="2400" dirty="0">
                <a:latin typeface="HG創英角ｺﾞｼｯｸUB" panose="020B0909000000000000" pitchFamily="49" charset="-128"/>
                <a:ea typeface="HG創英角ｺﾞｼｯｸUB" panose="020B0909000000000000" pitchFamily="49" charset="-128"/>
              </a:rPr>
              <a:t>　</a:t>
            </a:r>
            <a:r>
              <a:rPr lang="en-US"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※45</a:t>
            </a:r>
            <a:r>
              <a:rPr lang="ja-JP"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分前までに受付がない場合は学生委員からお電話させていただき</a:t>
            </a:r>
            <a:r>
              <a:rPr lang="ja-JP" altLang="en-US"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ます。</a:t>
            </a:r>
            <a:endParaRPr lang="ja-JP"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endParaRPr>
          </a:p>
          <a:p>
            <a:pPr marL="164465" marR="327660" indent="-6350">
              <a:lnSpc>
                <a:spcPct val="105000"/>
              </a:lnSpc>
              <a:spcAft>
                <a:spcPts val="20"/>
              </a:spcAft>
              <a:buNone/>
            </a:pPr>
            <a:r>
              <a:rPr lang="ja-JP" altLang="en-US"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　</a:t>
            </a:r>
            <a:r>
              <a:rPr lang="ja-JP"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・大会本部もしくは受付で審判謝礼金をお受け取りください。</a:t>
            </a:r>
            <a:r>
              <a:rPr lang="ja-JP" altLang="en-US"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　</a:t>
            </a:r>
            <a:endParaRPr lang="en-US"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endParaRPr>
          </a:p>
          <a:p>
            <a:pPr marL="164465" marR="327660" indent="-6350">
              <a:lnSpc>
                <a:spcPct val="105000"/>
              </a:lnSpc>
              <a:spcAft>
                <a:spcPts val="20"/>
              </a:spcAft>
              <a:buNone/>
            </a:pPr>
            <a:r>
              <a:rPr lang="ja-JP" altLang="en-US"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　</a:t>
            </a:r>
            <a:r>
              <a:rPr lang="en-US"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a:t>
            </a:r>
            <a:r>
              <a:rPr lang="ja-JP" altLang="ja-JP" sz="2400" b="1" kern="100" dirty="0">
                <a:solidFill>
                  <a:srgbClr val="FF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審判謝礼の受領には必ずご印鑑が必要です。</a:t>
            </a:r>
            <a:endParaRPr lang="en-US" altLang="ja-JP" sz="2400" b="1" kern="100" dirty="0">
              <a:solidFill>
                <a:srgbClr val="FF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endParaRPr>
          </a:p>
          <a:p>
            <a:pPr marL="164465" marR="327660" indent="-6350">
              <a:lnSpc>
                <a:spcPct val="105000"/>
              </a:lnSpc>
              <a:spcAft>
                <a:spcPts val="20"/>
              </a:spcAft>
              <a:buNone/>
            </a:pPr>
            <a:r>
              <a:rPr lang="ja-JP" altLang="en-US" sz="2400" b="1" kern="100" dirty="0">
                <a:solidFill>
                  <a:srgbClr val="FF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　　　</a:t>
            </a:r>
            <a:r>
              <a:rPr lang="ja-JP" altLang="ja-JP" sz="2400" b="1" kern="100" dirty="0">
                <a:solidFill>
                  <a:srgbClr val="FF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印鑑のご準備を宜しくお願いいたします。</a:t>
            </a:r>
            <a:endParaRPr lang="ja-JP"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endParaRPr>
          </a:p>
          <a:p>
            <a:pPr marL="380365" indent="-222250">
              <a:lnSpc>
                <a:spcPct val="105000"/>
              </a:lnSpc>
              <a:spcAft>
                <a:spcPts val="20"/>
              </a:spcAft>
              <a:buNone/>
            </a:pPr>
            <a:r>
              <a:rPr lang="ja-JP"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・当日は水分補給用の飲料をお一人一本ずつご用意しておりますが、</a:t>
            </a:r>
            <a:endParaRPr lang="en-US"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endParaRPr>
          </a:p>
          <a:p>
            <a:pPr marL="380365" indent="-222250">
              <a:lnSpc>
                <a:spcPct val="105000"/>
              </a:lnSpc>
              <a:spcAft>
                <a:spcPts val="20"/>
              </a:spcAft>
              <a:buNone/>
            </a:pPr>
            <a:r>
              <a:rPr lang="ja-JP" altLang="en-US"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　</a:t>
            </a:r>
            <a:r>
              <a:rPr lang="ja-JP" altLang="ja-JP" sz="2400" kern="100" dirty="0">
                <a:solidFill>
                  <a:srgbClr val="000000"/>
                </a:solidFill>
                <a:latin typeface="HG創英角ｺﾞｼｯｸUB" panose="020B0909000000000000" pitchFamily="49" charset="-128"/>
                <a:ea typeface="HG創英角ｺﾞｼｯｸUB" panose="020B0909000000000000" pitchFamily="49" charset="-128"/>
                <a:cs typeface="ＭＳ 明朝" panose="02020609040205080304" pitchFamily="17" charset="-128"/>
              </a:rPr>
              <a:t>各自でも熱中症対策をお願いいたします。</a:t>
            </a:r>
          </a:p>
          <a:p>
            <a:pPr marL="380365" indent="-222250">
              <a:lnSpc>
                <a:spcPct val="105000"/>
              </a:lnSpc>
              <a:spcAft>
                <a:spcPts val="20"/>
              </a:spcAft>
              <a:buNone/>
            </a:pPr>
            <a:r>
              <a:rPr lang="en-US" altLang="ja-JP" sz="2400" kern="100" dirty="0">
                <a:solidFill>
                  <a:srgbClr val="000000"/>
                </a:solidFill>
                <a:latin typeface="BIZ UDPゴシック" panose="020B0400000000000000" pitchFamily="50" charset="-128"/>
                <a:ea typeface="BIZ UDPゴシック" panose="020B0400000000000000" pitchFamily="50" charset="-128"/>
                <a:cs typeface="ＭＳ 明朝" panose="02020609040205080304" pitchFamily="17" charset="-128"/>
              </a:rPr>
              <a:t> </a:t>
            </a:r>
            <a:endParaRPr lang="ja-JP" altLang="ja-JP" sz="2400" kern="100" dirty="0">
              <a:solidFill>
                <a:srgbClr val="000000"/>
              </a:solidFill>
              <a:latin typeface="BIZ UDPゴシック" panose="020B0400000000000000" pitchFamily="50" charset="-128"/>
              <a:ea typeface="BIZ UDPゴシック" panose="020B0400000000000000" pitchFamily="50" charset="-128"/>
              <a:cs typeface="ＭＳ 明朝" panose="02020609040205080304" pitchFamily="17" charset="-128"/>
            </a:endParaRPr>
          </a:p>
          <a:p>
            <a:pPr marL="0" indent="0">
              <a:buNone/>
            </a:pPr>
            <a:endParaRPr kumimoji="1" lang="en-US" altLang="ja-JP" sz="2400" dirty="0"/>
          </a:p>
          <a:p>
            <a:pPr marL="0" indent="0">
              <a:buNone/>
            </a:pPr>
            <a:r>
              <a:rPr kumimoji="1" lang="ja-JP" altLang="en-US" sz="2400" dirty="0"/>
              <a:t>　</a:t>
            </a:r>
          </a:p>
        </p:txBody>
      </p:sp>
      <p:sp>
        <p:nvSpPr>
          <p:cNvPr id="4" name="スライド番号プレースホルダー 3">
            <a:extLst>
              <a:ext uri="{FF2B5EF4-FFF2-40B4-BE49-F238E27FC236}">
                <a16:creationId xmlns:a16="http://schemas.microsoft.com/office/drawing/2014/main" id="{9FA4A5C6-C5BE-A21C-DB37-88C2D9B9C72D}"/>
              </a:ext>
            </a:extLst>
          </p:cNvPr>
          <p:cNvSpPr>
            <a:spLocks noGrp="1"/>
          </p:cNvSpPr>
          <p:nvPr>
            <p:ph type="sldNum" sz="quarter" idx="12"/>
          </p:nvPr>
        </p:nvSpPr>
        <p:spPr/>
        <p:txBody>
          <a:bodyPr/>
          <a:lstStyle/>
          <a:p>
            <a:fld id="{736D907F-0B2E-4D93-82C9-C904F97B341A}" type="slidenum">
              <a:rPr kumimoji="1" lang="ja-JP" altLang="en-US" smtClean="0"/>
              <a:t>17</a:t>
            </a:fld>
            <a:endParaRPr kumimoji="1" lang="ja-JP" altLang="en-US"/>
          </a:p>
        </p:txBody>
      </p:sp>
    </p:spTree>
    <p:extLst>
      <p:ext uri="{BB962C8B-B14F-4D97-AF65-F5344CB8AC3E}">
        <p14:creationId xmlns:p14="http://schemas.microsoft.com/office/powerpoint/2010/main" val="1575664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475791-DC31-5A15-DBF1-B8E0D1D9BB02}"/>
              </a:ext>
            </a:extLst>
          </p:cNvPr>
          <p:cNvSpPr>
            <a:spLocks noGrp="1"/>
          </p:cNvSpPr>
          <p:nvPr>
            <p:ph type="title"/>
          </p:nvPr>
        </p:nvSpPr>
        <p:spPr>
          <a:xfrm>
            <a:off x="838200" y="72517"/>
            <a:ext cx="10515600" cy="1325563"/>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表彰規定について</a:t>
            </a:r>
          </a:p>
        </p:txBody>
      </p:sp>
      <p:sp>
        <p:nvSpPr>
          <p:cNvPr id="3" name="コンテンツ プレースホルダー 2">
            <a:extLst>
              <a:ext uri="{FF2B5EF4-FFF2-40B4-BE49-F238E27FC236}">
                <a16:creationId xmlns:a16="http://schemas.microsoft.com/office/drawing/2014/main" id="{A61D20AC-904C-CE7A-8C8F-A57955EDD09A}"/>
              </a:ext>
            </a:extLst>
          </p:cNvPr>
          <p:cNvSpPr>
            <a:spLocks noGrp="1"/>
          </p:cNvSpPr>
          <p:nvPr>
            <p:ph idx="1"/>
          </p:nvPr>
        </p:nvSpPr>
        <p:spPr>
          <a:xfrm>
            <a:off x="838200" y="1690688"/>
            <a:ext cx="10515600" cy="4667250"/>
          </a:xfrm>
        </p:spPr>
        <p:txBody>
          <a:bodyPr>
            <a:noAutofit/>
          </a:bodyPr>
          <a:lstStyle/>
          <a:p>
            <a:pPr marL="0" indent="0">
              <a:buNone/>
            </a:pPr>
            <a:r>
              <a:rPr kumimoji="1" lang="ja-JP" altLang="en-US" dirty="0">
                <a:latin typeface="HGS創英角ｺﾞｼｯｸUB" panose="020B0900000000000000" pitchFamily="50" charset="-128"/>
                <a:ea typeface="HGS創英角ｺﾞｼｯｸUB" panose="020B0900000000000000" pitchFamily="50" charset="-128"/>
              </a:rPr>
              <a:t>１</a:t>
            </a:r>
            <a:r>
              <a:rPr kumimoji="1" lang="ja-JP" altLang="en-US" dirty="0">
                <a:latin typeface="HG創英角ｺﾞｼｯｸUB" panose="020B0909000000000000" pitchFamily="49" charset="-128"/>
                <a:ea typeface="HG創英角ｺﾞｼｯｸUB" panose="020B0909000000000000" pitchFamily="49" charset="-128"/>
              </a:rPr>
              <a:t>，チーム表彰</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kumimoji="1" lang="ja-JP" altLang="en-US" dirty="0">
                <a:latin typeface="HG創英角ｺﾞｼｯｸUB" panose="020B0909000000000000" pitchFamily="49" charset="-128"/>
                <a:ea typeface="HG創英角ｺﾞｼｯｸUB" panose="020B0909000000000000" pitchFamily="49" charset="-128"/>
              </a:rPr>
              <a:t>　　優勝、準優勝、第</a:t>
            </a:r>
            <a:r>
              <a:rPr kumimoji="1" lang="en-US" altLang="ja-JP" dirty="0">
                <a:latin typeface="HG創英角ｺﾞｼｯｸUB" panose="020B0909000000000000" pitchFamily="49" charset="-128"/>
                <a:ea typeface="HG創英角ｺﾞｼｯｸUB" panose="020B0909000000000000" pitchFamily="49" charset="-128"/>
              </a:rPr>
              <a:t>3</a:t>
            </a:r>
            <a:r>
              <a:rPr kumimoji="1" lang="ja-JP" altLang="en-US" dirty="0">
                <a:latin typeface="HG創英角ｺﾞｼｯｸUB" panose="020B0909000000000000" pitchFamily="49" charset="-128"/>
                <a:ea typeface="HG創英角ｺﾞｼｯｸUB" panose="020B0909000000000000" pitchFamily="49" charset="-128"/>
              </a:rPr>
              <a:t>位、第</a:t>
            </a:r>
            <a:r>
              <a:rPr kumimoji="1" lang="en-US" altLang="ja-JP" dirty="0">
                <a:latin typeface="HG創英角ｺﾞｼｯｸUB" panose="020B0909000000000000" pitchFamily="49" charset="-128"/>
                <a:ea typeface="HG創英角ｺﾞｼｯｸUB" panose="020B0909000000000000" pitchFamily="49" charset="-128"/>
              </a:rPr>
              <a:t>4</a:t>
            </a:r>
            <a:r>
              <a:rPr kumimoji="1" lang="ja-JP" altLang="en-US" dirty="0">
                <a:latin typeface="HG創英角ｺﾞｼｯｸUB" panose="020B0909000000000000" pitchFamily="49" charset="-128"/>
                <a:ea typeface="HG創英角ｺﾞｼｯｸUB" panose="020B0909000000000000" pitchFamily="49" charset="-128"/>
              </a:rPr>
              <a:t>位</a:t>
            </a:r>
            <a:endParaRPr kumimoji="1" lang="en-US" altLang="ja-JP" dirty="0">
              <a:latin typeface="HG創英角ｺﾞｼｯｸUB" panose="020B0909000000000000" pitchFamily="49" charset="-128"/>
              <a:ea typeface="HG創英角ｺﾞｼｯｸUB" panose="020B0909000000000000" pitchFamily="49" charset="-128"/>
            </a:endParaRPr>
          </a:p>
          <a:p>
            <a:pPr marL="0" indent="0">
              <a:buNone/>
            </a:pP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kumimoji="1" lang="ja-JP" altLang="en-US" dirty="0">
                <a:latin typeface="HG創英角ｺﾞｼｯｸUB" panose="020B0909000000000000" pitchFamily="49" charset="-128"/>
                <a:ea typeface="HG創英角ｺﾞｼｯｸUB" panose="020B0909000000000000" pitchFamily="49" charset="-128"/>
              </a:rPr>
              <a:t>２，個人表彰</a:t>
            </a:r>
            <a:endParaRPr kumimoji="1"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　　個人賞の選考は、強化部会にて行う。</a:t>
            </a:r>
            <a:endParaRPr lang="en-US" altLang="ja-JP" dirty="0">
              <a:latin typeface="HG創英角ｺﾞｼｯｸUB" panose="020B0909000000000000" pitchFamily="49" charset="-128"/>
              <a:ea typeface="HG創英角ｺﾞｼｯｸUB" panose="020B0909000000000000" pitchFamily="49" charset="-128"/>
            </a:endParaRPr>
          </a:p>
          <a:p>
            <a:pPr marL="0" indent="0">
              <a:buNone/>
            </a:pPr>
            <a:r>
              <a:rPr lang="ja-JP" altLang="en-US" dirty="0">
                <a:latin typeface="HG創英角ｺﾞｼｯｸUB" panose="020B0909000000000000" pitchFamily="49" charset="-128"/>
                <a:ea typeface="HG創英角ｺﾞｼｯｸUB" panose="020B0909000000000000" pitchFamily="49" charset="-128"/>
              </a:rPr>
              <a:t>　　同一記録の者がある場合は、対象者全員に授与する。</a:t>
            </a:r>
            <a:endParaRPr lang="ja-JP" altLang="ja-JP" dirty="0">
              <a:latin typeface="HG創英角ｺﾞｼｯｸUB" panose="020B0909000000000000" pitchFamily="49" charset="-128"/>
              <a:ea typeface="HG創英角ｺﾞｼｯｸUB" panose="020B0909000000000000" pitchFamily="49" charset="-128"/>
            </a:endParaRPr>
          </a:p>
        </p:txBody>
      </p:sp>
      <p:sp>
        <p:nvSpPr>
          <p:cNvPr id="4" name="スライド番号プレースホルダー 3">
            <a:extLst>
              <a:ext uri="{FF2B5EF4-FFF2-40B4-BE49-F238E27FC236}">
                <a16:creationId xmlns:a16="http://schemas.microsoft.com/office/drawing/2014/main" id="{BB7E2703-A796-3A09-07EB-BEB421452773}"/>
              </a:ext>
            </a:extLst>
          </p:cNvPr>
          <p:cNvSpPr>
            <a:spLocks noGrp="1"/>
          </p:cNvSpPr>
          <p:nvPr>
            <p:ph type="sldNum" sz="quarter" idx="12"/>
          </p:nvPr>
        </p:nvSpPr>
        <p:spPr/>
        <p:txBody>
          <a:bodyPr/>
          <a:lstStyle/>
          <a:p>
            <a:fld id="{736D907F-0B2E-4D93-82C9-C904F97B341A}" type="slidenum">
              <a:rPr kumimoji="1" lang="ja-JP" altLang="en-US" smtClean="0"/>
              <a:t>18</a:t>
            </a:fld>
            <a:endParaRPr kumimoji="1" lang="ja-JP" altLang="en-US"/>
          </a:p>
        </p:txBody>
      </p:sp>
    </p:spTree>
    <p:extLst>
      <p:ext uri="{BB962C8B-B14F-4D97-AF65-F5344CB8AC3E}">
        <p14:creationId xmlns:p14="http://schemas.microsoft.com/office/powerpoint/2010/main" val="2538042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A7DE3D-75B8-6236-5CB5-7690BF8FFF0E}"/>
              </a:ext>
            </a:extLst>
          </p:cNvPr>
          <p:cNvSpPr>
            <a:spLocks noGrp="1"/>
          </p:cNvSpPr>
          <p:nvPr>
            <p:ph type="title"/>
          </p:nvPr>
        </p:nvSpPr>
        <p:spPr>
          <a:xfrm>
            <a:off x="838200" y="18255"/>
            <a:ext cx="10515600" cy="1325563"/>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表彰規定について</a:t>
            </a:r>
          </a:p>
        </p:txBody>
      </p:sp>
      <p:sp>
        <p:nvSpPr>
          <p:cNvPr id="3" name="コンテンツ プレースホルダー 2">
            <a:extLst>
              <a:ext uri="{FF2B5EF4-FFF2-40B4-BE49-F238E27FC236}">
                <a16:creationId xmlns:a16="http://schemas.microsoft.com/office/drawing/2014/main" id="{924035E5-35FF-8E8C-7186-E020934BBBA0}"/>
              </a:ext>
            </a:extLst>
          </p:cNvPr>
          <p:cNvSpPr>
            <a:spLocks noGrp="1"/>
          </p:cNvSpPr>
          <p:nvPr>
            <p:ph idx="1"/>
          </p:nvPr>
        </p:nvSpPr>
        <p:spPr/>
        <p:txBody>
          <a:bodyPr/>
          <a:lstStyle/>
          <a:p>
            <a:r>
              <a:rPr lang="ja-JP" altLang="ja-JP" dirty="0">
                <a:latin typeface="HG創英角ｺﾞｼｯｸUB" panose="020B0909000000000000" pitchFamily="49" charset="-128"/>
                <a:ea typeface="HG創英角ｺﾞｼｯｸUB" panose="020B0909000000000000" pitchFamily="49" charset="-128"/>
              </a:rPr>
              <a:t>最優秀選手賞　　　　　１名（優勝に最も貢献した選手）</a:t>
            </a:r>
            <a:endParaRPr lang="en-US" altLang="ja-JP" dirty="0">
              <a:latin typeface="HG創英角ｺﾞｼｯｸUB" panose="020B0909000000000000" pitchFamily="49" charset="-128"/>
              <a:ea typeface="HG創英角ｺﾞｼｯｸUB" panose="020B0909000000000000" pitchFamily="49" charset="-128"/>
            </a:endParaRPr>
          </a:p>
          <a:p>
            <a:r>
              <a:rPr lang="ja-JP" altLang="ja-JP" dirty="0">
                <a:latin typeface="HG創英角ｺﾞｼｯｸUB" panose="020B0909000000000000" pitchFamily="49" charset="-128"/>
                <a:ea typeface="HG創英角ｺﾞｼｯｸUB" panose="020B0909000000000000" pitchFamily="49" charset="-128"/>
              </a:rPr>
              <a:t>敢　闘　賞</a:t>
            </a:r>
            <a:r>
              <a:rPr lang="ja-JP" altLang="en-US" dirty="0">
                <a:latin typeface="HG創英角ｺﾞｼｯｸUB" panose="020B0909000000000000" pitchFamily="49" charset="-128"/>
                <a:ea typeface="HG創英角ｺﾞｼｯｸUB" panose="020B0909000000000000" pitchFamily="49" charset="-128"/>
              </a:rPr>
              <a:t>　</a:t>
            </a:r>
            <a:r>
              <a:rPr lang="ja-JP" altLang="ja-JP" dirty="0">
                <a:latin typeface="HG創英角ｺﾞｼｯｸUB" panose="020B0909000000000000" pitchFamily="49" charset="-128"/>
                <a:ea typeface="HG創英角ｺﾞｼｯｸUB" panose="020B0909000000000000" pitchFamily="49" charset="-128"/>
              </a:rPr>
              <a:t>　</a:t>
            </a:r>
            <a:r>
              <a:rPr lang="ja-JP" altLang="en-US" dirty="0">
                <a:latin typeface="HG創英角ｺﾞｼｯｸUB" panose="020B0909000000000000" pitchFamily="49" charset="-128"/>
                <a:ea typeface="HG創英角ｺﾞｼｯｸUB" panose="020B0909000000000000" pitchFamily="49" charset="-128"/>
              </a:rPr>
              <a:t>　　　　</a:t>
            </a:r>
            <a:r>
              <a:rPr lang="ja-JP" altLang="ja-JP" dirty="0">
                <a:latin typeface="HG創英角ｺﾞｼｯｸUB" panose="020B0909000000000000" pitchFamily="49" charset="-128"/>
                <a:ea typeface="HG創英角ｺﾞｼｯｸUB" panose="020B0909000000000000" pitchFamily="49" charset="-128"/>
              </a:rPr>
              <a:t>１名（準優勝に最も貢献した選手）</a:t>
            </a:r>
          </a:p>
          <a:p>
            <a:r>
              <a:rPr lang="ja-JP" altLang="ja-JP" dirty="0">
                <a:latin typeface="HG創英角ｺﾞｼｯｸUB" panose="020B0909000000000000" pitchFamily="49" charset="-128"/>
                <a:ea typeface="HG創英角ｺﾞｼｯｸUB" panose="020B0909000000000000" pitchFamily="49" charset="-128"/>
              </a:rPr>
              <a:t>優秀選手賞　　</a:t>
            </a:r>
            <a:r>
              <a:rPr lang="ja-JP" altLang="en-US" dirty="0">
                <a:latin typeface="HG創英角ｺﾞｼｯｸUB" panose="020B0909000000000000" pitchFamily="49" charset="-128"/>
                <a:ea typeface="HG創英角ｺﾞｼｯｸUB" panose="020B0909000000000000" pitchFamily="49" charset="-128"/>
              </a:rPr>
              <a:t>　</a:t>
            </a:r>
            <a:r>
              <a:rPr lang="ja-JP" altLang="ja-JP" dirty="0">
                <a:latin typeface="HG創英角ｺﾞｼｯｸUB" panose="020B0909000000000000" pitchFamily="49" charset="-128"/>
                <a:ea typeface="HG創英角ｺﾞｼｯｸUB" panose="020B0909000000000000" pitchFamily="49" charset="-128"/>
              </a:rPr>
              <a:t>　　　８名</a:t>
            </a:r>
            <a:r>
              <a:rPr lang="ja-JP" altLang="ja-JP" sz="2000" dirty="0">
                <a:latin typeface="HG創英角ｺﾞｼｯｸUB" panose="020B0909000000000000" pitchFamily="49" charset="-128"/>
                <a:ea typeface="HG創英角ｺﾞｼｯｸUB" panose="020B0909000000000000" pitchFamily="49" charset="-128"/>
              </a:rPr>
              <a:t>（優勝、準優勝、</a:t>
            </a:r>
            <a:r>
              <a:rPr lang="en-US" altLang="ja-JP" sz="2000" dirty="0">
                <a:latin typeface="HG創英角ｺﾞｼｯｸUB" panose="020B0909000000000000" pitchFamily="49" charset="-128"/>
                <a:ea typeface="HG創英角ｺﾞｼｯｸUB" panose="020B0909000000000000" pitchFamily="49" charset="-128"/>
              </a:rPr>
              <a:t>3</a:t>
            </a:r>
            <a:r>
              <a:rPr lang="ja-JP" altLang="ja-JP" sz="2000" dirty="0">
                <a:latin typeface="HG創英角ｺﾞｼｯｸUB" panose="020B0909000000000000" pitchFamily="49" charset="-128"/>
                <a:ea typeface="HG創英角ｺﾞｼｯｸUB" panose="020B0909000000000000" pitchFamily="49" charset="-128"/>
              </a:rPr>
              <a:t>位～</a:t>
            </a:r>
            <a:r>
              <a:rPr lang="en-US" altLang="ja-JP" sz="2000" dirty="0">
                <a:latin typeface="HG創英角ｺﾞｼｯｸUB" panose="020B0909000000000000" pitchFamily="49" charset="-128"/>
                <a:ea typeface="HG創英角ｺﾞｼｯｸUB" panose="020B0909000000000000" pitchFamily="49" charset="-128"/>
              </a:rPr>
              <a:t>8</a:t>
            </a:r>
            <a:r>
              <a:rPr lang="ja-JP" altLang="ja-JP" sz="2000" dirty="0">
                <a:latin typeface="HG創英角ｺﾞｼｯｸUB" panose="020B0909000000000000" pitchFamily="49" charset="-128"/>
                <a:ea typeface="HG創英角ｺﾞｼｯｸUB" panose="020B0909000000000000" pitchFamily="49" charset="-128"/>
              </a:rPr>
              <a:t>位チームから各</a:t>
            </a:r>
            <a:r>
              <a:rPr lang="en-US" altLang="ja-JP" sz="2000" dirty="0">
                <a:latin typeface="HG創英角ｺﾞｼｯｸUB" panose="020B0909000000000000" pitchFamily="49" charset="-128"/>
                <a:ea typeface="HG創英角ｺﾞｼｯｸUB" panose="020B0909000000000000" pitchFamily="49" charset="-128"/>
              </a:rPr>
              <a:t>1</a:t>
            </a:r>
            <a:r>
              <a:rPr lang="ja-JP" altLang="ja-JP" sz="2000" dirty="0">
                <a:latin typeface="HG創英角ｺﾞｼｯｸUB" panose="020B0909000000000000" pitchFamily="49" charset="-128"/>
                <a:ea typeface="HG創英角ｺﾞｼｯｸUB" panose="020B0909000000000000" pitchFamily="49" charset="-128"/>
              </a:rPr>
              <a:t>名）</a:t>
            </a:r>
          </a:p>
          <a:p>
            <a:r>
              <a:rPr lang="zh-TW" altLang="ja-JP" dirty="0">
                <a:latin typeface="HG創英角ｺﾞｼｯｸUB" panose="020B0909000000000000" pitchFamily="49" charset="-128"/>
                <a:ea typeface="HG創英角ｺﾞｼｯｸUB" panose="020B0909000000000000" pitchFamily="49" charset="-128"/>
              </a:rPr>
              <a:t>新　人　賞　　　　　</a:t>
            </a:r>
            <a:r>
              <a:rPr lang="ja-JP" altLang="en-US" dirty="0">
                <a:latin typeface="HG創英角ｺﾞｼｯｸUB" panose="020B0909000000000000" pitchFamily="49" charset="-128"/>
                <a:ea typeface="HG創英角ｺﾞｼｯｸUB" panose="020B0909000000000000" pitchFamily="49" charset="-128"/>
              </a:rPr>
              <a:t>　</a:t>
            </a:r>
            <a:r>
              <a:rPr lang="zh-TW" altLang="ja-JP" dirty="0">
                <a:latin typeface="HG創英角ｺﾞｼｯｸUB" panose="020B0909000000000000" pitchFamily="49" charset="-128"/>
                <a:ea typeface="HG創英角ｺﾞｼｯｸUB" panose="020B0909000000000000" pitchFamily="49" charset="-128"/>
              </a:rPr>
              <a:t>３名以内</a:t>
            </a:r>
            <a:endParaRPr lang="ja-JP" altLang="ja-JP" dirty="0">
              <a:latin typeface="HG創英角ｺﾞｼｯｸUB" panose="020B0909000000000000" pitchFamily="49" charset="-128"/>
              <a:ea typeface="HG創英角ｺﾞｼｯｸUB" panose="020B0909000000000000" pitchFamily="49" charset="-128"/>
            </a:endParaRPr>
          </a:p>
          <a:p>
            <a:r>
              <a:rPr lang="zh-CN" altLang="ja-JP" dirty="0">
                <a:latin typeface="HG創英角ｺﾞｼｯｸUB" panose="020B0909000000000000" pitchFamily="49" charset="-128"/>
                <a:ea typeface="HG創英角ｺﾞｼｯｸUB" panose="020B0909000000000000" pitchFamily="49" charset="-128"/>
              </a:rPr>
              <a:t>得　点　王</a:t>
            </a:r>
            <a:r>
              <a:rPr lang="ja-JP" altLang="ja-JP" dirty="0">
                <a:latin typeface="HG創英角ｺﾞｼｯｸUB" panose="020B0909000000000000" pitchFamily="49" charset="-128"/>
                <a:ea typeface="HG創英角ｺﾞｼｯｸUB" panose="020B0909000000000000" pitchFamily="49" charset="-128"/>
              </a:rPr>
              <a:t>　　　　　</a:t>
            </a:r>
            <a:r>
              <a:rPr lang="ja-JP" altLang="en-US" dirty="0">
                <a:latin typeface="HG創英角ｺﾞｼｯｸUB" panose="020B0909000000000000" pitchFamily="49" charset="-128"/>
                <a:ea typeface="HG創英角ｺﾞｼｯｸUB" panose="020B0909000000000000" pitchFamily="49" charset="-128"/>
              </a:rPr>
              <a:t>　</a:t>
            </a:r>
            <a:r>
              <a:rPr lang="zh-CN" altLang="ja-JP" dirty="0">
                <a:latin typeface="HG創英角ｺﾞｼｯｸUB" panose="020B0909000000000000" pitchFamily="49" charset="-128"/>
                <a:ea typeface="HG創英角ｺﾞｼｯｸUB" panose="020B0909000000000000" pitchFamily="49" charset="-128"/>
              </a:rPr>
              <a:t>１名</a:t>
            </a:r>
            <a:endParaRPr lang="ja-JP" altLang="ja-JP" dirty="0">
              <a:latin typeface="HG創英角ｺﾞｼｯｸUB" panose="020B0909000000000000" pitchFamily="49" charset="-128"/>
              <a:ea typeface="HG創英角ｺﾞｼｯｸUB" panose="020B0909000000000000" pitchFamily="49" charset="-128"/>
            </a:endParaRPr>
          </a:p>
          <a:p>
            <a:r>
              <a:rPr lang="ja-JP" altLang="ja-JP" dirty="0">
                <a:latin typeface="HG創英角ｺﾞｼｯｸUB" panose="020B0909000000000000" pitchFamily="49" charset="-128"/>
                <a:ea typeface="HG創英角ｺﾞｼｯｸUB" panose="020B0909000000000000" pitchFamily="49" charset="-128"/>
              </a:rPr>
              <a:t>リバウンド王　　　　　１名</a:t>
            </a:r>
            <a:endParaRPr lang="en-US" altLang="ja-JP" dirty="0">
              <a:latin typeface="HG創英角ｺﾞｼｯｸUB" panose="020B0909000000000000" pitchFamily="49" charset="-128"/>
              <a:ea typeface="HG創英角ｺﾞｼｯｸUB" panose="020B0909000000000000" pitchFamily="49" charset="-128"/>
            </a:endParaRPr>
          </a:p>
          <a:p>
            <a:r>
              <a:rPr lang="ja-JP" altLang="ja-JP" dirty="0">
                <a:latin typeface="HG創英角ｺﾞｼｯｸUB" panose="020B0909000000000000" pitchFamily="49" charset="-128"/>
                <a:ea typeface="HG創英角ｺﾞｼｯｸUB" panose="020B0909000000000000" pitchFamily="49" charset="-128"/>
              </a:rPr>
              <a:t>アシスト王　　　　　</a:t>
            </a:r>
            <a:r>
              <a:rPr lang="ja-JP" altLang="en-US" dirty="0">
                <a:latin typeface="HG創英角ｺﾞｼｯｸUB" panose="020B0909000000000000" pitchFamily="49" charset="-128"/>
                <a:ea typeface="HG創英角ｺﾞｼｯｸUB" panose="020B0909000000000000" pitchFamily="49" charset="-128"/>
              </a:rPr>
              <a:t>　</a:t>
            </a:r>
            <a:r>
              <a:rPr lang="ja-JP" altLang="ja-JP" dirty="0">
                <a:latin typeface="HG創英角ｺﾞｼｯｸUB" panose="020B0909000000000000" pitchFamily="49" charset="-128"/>
                <a:ea typeface="HG創英角ｺﾞｼｯｸUB" panose="020B0909000000000000" pitchFamily="49" charset="-128"/>
              </a:rPr>
              <a:t>１名</a:t>
            </a:r>
          </a:p>
          <a:p>
            <a:r>
              <a:rPr lang="ja-JP" altLang="ja-JP" dirty="0">
                <a:latin typeface="HG創英角ｺﾞｼｯｸUB" panose="020B0909000000000000" pitchFamily="49" charset="-128"/>
                <a:ea typeface="HG創英角ｺﾞｼｯｸUB" panose="020B0909000000000000" pitchFamily="49" charset="-128"/>
              </a:rPr>
              <a:t>３ポイント王　　　　　１</a:t>
            </a:r>
            <a:r>
              <a:rPr lang="ja-JP" altLang="en-US" dirty="0">
                <a:latin typeface="HG創英角ｺﾞｼｯｸUB" panose="020B0909000000000000" pitchFamily="49" charset="-128"/>
                <a:ea typeface="HG創英角ｺﾞｼｯｸUB" panose="020B0909000000000000" pitchFamily="49" charset="-128"/>
              </a:rPr>
              <a:t>名</a:t>
            </a:r>
            <a:endParaRPr kumimoji="1" lang="ja-JP" altLang="en-US" dirty="0">
              <a:latin typeface="HG創英角ｺﾞｼｯｸUB" panose="020B0909000000000000" pitchFamily="49" charset="-128"/>
              <a:ea typeface="HG創英角ｺﾞｼｯｸUB" panose="020B0909000000000000" pitchFamily="49" charset="-128"/>
            </a:endParaRPr>
          </a:p>
        </p:txBody>
      </p:sp>
      <p:sp>
        <p:nvSpPr>
          <p:cNvPr id="4" name="スライド番号プレースホルダー 3">
            <a:extLst>
              <a:ext uri="{FF2B5EF4-FFF2-40B4-BE49-F238E27FC236}">
                <a16:creationId xmlns:a16="http://schemas.microsoft.com/office/drawing/2014/main" id="{D12F017D-D54A-A33C-C4BC-1CE093EEDA49}"/>
              </a:ext>
            </a:extLst>
          </p:cNvPr>
          <p:cNvSpPr>
            <a:spLocks noGrp="1"/>
          </p:cNvSpPr>
          <p:nvPr>
            <p:ph type="sldNum" sz="quarter" idx="12"/>
          </p:nvPr>
        </p:nvSpPr>
        <p:spPr/>
        <p:txBody>
          <a:bodyPr/>
          <a:lstStyle/>
          <a:p>
            <a:fld id="{736D907F-0B2E-4D93-82C9-C904F97B341A}" type="slidenum">
              <a:rPr kumimoji="1" lang="ja-JP" altLang="en-US" smtClean="0"/>
              <a:t>19</a:t>
            </a:fld>
            <a:endParaRPr kumimoji="1" lang="ja-JP" altLang="en-US"/>
          </a:p>
        </p:txBody>
      </p:sp>
    </p:spTree>
    <p:extLst>
      <p:ext uri="{BB962C8B-B14F-4D97-AF65-F5344CB8AC3E}">
        <p14:creationId xmlns:p14="http://schemas.microsoft.com/office/powerpoint/2010/main" val="501070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84005A-B6AB-DAE3-6ABC-93659BDCBDBF}"/>
              </a:ext>
            </a:extLst>
          </p:cNvPr>
          <p:cNvSpPr>
            <a:spLocks noGrp="1"/>
          </p:cNvSpPr>
          <p:nvPr>
            <p:ph type="title"/>
          </p:nvPr>
        </p:nvSpPr>
        <p:spPr>
          <a:xfrm>
            <a:off x="838200" y="18255"/>
            <a:ext cx="10515600" cy="1325563"/>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表彰規定について</a:t>
            </a:r>
          </a:p>
        </p:txBody>
      </p:sp>
      <p:sp>
        <p:nvSpPr>
          <p:cNvPr id="3" name="コンテンツ プレースホルダー 2">
            <a:extLst>
              <a:ext uri="{FF2B5EF4-FFF2-40B4-BE49-F238E27FC236}">
                <a16:creationId xmlns:a16="http://schemas.microsoft.com/office/drawing/2014/main" id="{ED7D85A5-AD95-0BF5-5A70-E1BC2075B9AA}"/>
              </a:ext>
            </a:extLst>
          </p:cNvPr>
          <p:cNvSpPr>
            <a:spLocks noGrp="1"/>
          </p:cNvSpPr>
          <p:nvPr>
            <p:ph idx="1"/>
          </p:nvPr>
        </p:nvSpPr>
        <p:spPr/>
        <p:txBody>
          <a:bodyPr/>
          <a:lstStyle/>
          <a:p>
            <a:pPr marL="0" indent="0">
              <a:buNone/>
            </a:pPr>
            <a:r>
              <a:rPr lang="ja-JP" altLang="en-US" sz="3200" dirty="0">
                <a:latin typeface="HGS創英角ｺﾞｼｯｸUB" panose="020B0900000000000000" pitchFamily="50" charset="-128"/>
                <a:ea typeface="HGS創英角ｺﾞｼｯｸUB" panose="020B0900000000000000" pitchFamily="50" charset="-128"/>
              </a:rPr>
              <a:t>３，特別表彰</a:t>
            </a:r>
            <a:endParaRPr lang="en-US" altLang="ja-JP" sz="3200" dirty="0">
              <a:latin typeface="HGS創英角ｺﾞｼｯｸUB" panose="020B0900000000000000" pitchFamily="50" charset="-128"/>
              <a:ea typeface="HGS創英角ｺﾞｼｯｸUB" panose="020B0900000000000000" pitchFamily="50" charset="-128"/>
            </a:endParaRPr>
          </a:p>
          <a:p>
            <a:pPr marL="0" indent="0">
              <a:buNone/>
            </a:pPr>
            <a:endParaRPr lang="en-US" altLang="ja-JP" dirty="0">
              <a:latin typeface="HGS創英角ｺﾞｼｯｸUB" panose="020B0900000000000000" pitchFamily="50" charset="-128"/>
              <a:ea typeface="HGS創英角ｺﾞｼｯｸUB" panose="020B0900000000000000" pitchFamily="50" charset="-128"/>
            </a:endParaRPr>
          </a:p>
          <a:p>
            <a:pPr marL="0" indent="0" algn="ctr">
              <a:buNone/>
            </a:pPr>
            <a:r>
              <a:rPr lang="ja-JP" altLang="en-US" dirty="0">
                <a:latin typeface="HGS創英角ｺﾞｼｯｸUB" panose="020B0900000000000000" pitchFamily="50" charset="-128"/>
                <a:ea typeface="HGS創英角ｺﾞｼｯｸUB" panose="020B0900000000000000" pitchFamily="50" charset="-128"/>
              </a:rPr>
              <a:t>　</a:t>
            </a:r>
            <a:r>
              <a:rPr lang="en-US" altLang="ja-JP" sz="3600" dirty="0">
                <a:latin typeface="HGS創英角ｺﾞｼｯｸUB" panose="020B0900000000000000" pitchFamily="50" charset="-128"/>
                <a:ea typeface="HGS創英角ｺﾞｼｯｸUB" panose="020B0900000000000000" pitchFamily="50" charset="-128"/>
              </a:rPr>
              <a:t>Play Hard, Respect Always</a:t>
            </a:r>
            <a:r>
              <a:rPr lang="ja-JP" altLang="en-US" sz="3600" dirty="0">
                <a:latin typeface="HGS創英角ｺﾞｼｯｸUB" panose="020B0900000000000000" pitchFamily="50" charset="-128"/>
                <a:ea typeface="HGS創英角ｺﾞｼｯｸUB" panose="020B0900000000000000" pitchFamily="50" charset="-128"/>
              </a:rPr>
              <a:t> </a:t>
            </a:r>
            <a:r>
              <a:rPr lang="en-US" altLang="ja-JP" sz="3600" dirty="0">
                <a:latin typeface="HGS創英角ｺﾞｼｯｸUB" panose="020B0900000000000000" pitchFamily="50" charset="-128"/>
                <a:ea typeface="HGS創英角ｺﾞｼｯｸUB" panose="020B0900000000000000" pitchFamily="50" charset="-128"/>
              </a:rPr>
              <a:t>(</a:t>
            </a:r>
            <a:r>
              <a:rPr lang="ja-JP" altLang="en-US" sz="3600" dirty="0">
                <a:latin typeface="HGS創英角ｺﾞｼｯｸUB" panose="020B0900000000000000" pitchFamily="50" charset="-128"/>
                <a:ea typeface="HGS創英角ｺﾞｼｯｸUB" panose="020B0900000000000000" pitchFamily="50" charset="-128"/>
              </a:rPr>
              <a:t>スローガン賞</a:t>
            </a:r>
            <a:r>
              <a:rPr lang="en-US" altLang="ja-JP" sz="3600" dirty="0">
                <a:latin typeface="HGS創英角ｺﾞｼｯｸUB" panose="020B0900000000000000" pitchFamily="50" charset="-128"/>
                <a:ea typeface="HGS創英角ｺﾞｼｯｸUB" panose="020B0900000000000000" pitchFamily="50" charset="-128"/>
              </a:rPr>
              <a:t>)</a:t>
            </a:r>
          </a:p>
          <a:p>
            <a:pPr marL="0" indent="0" algn="ctr">
              <a:buNone/>
            </a:pPr>
            <a:endParaRPr lang="en-US" altLang="ja-JP" sz="3600" dirty="0">
              <a:latin typeface="HGS創英角ｺﾞｼｯｸUB" panose="020B0900000000000000" pitchFamily="50" charset="-128"/>
              <a:ea typeface="HGS創英角ｺﾞｼｯｸUB" panose="020B0900000000000000" pitchFamily="50" charset="-128"/>
            </a:endParaRPr>
          </a:p>
          <a:p>
            <a:pPr marL="0" indent="0">
              <a:buNone/>
            </a:pPr>
            <a:endParaRPr lang="en-US" altLang="ja-JP" sz="3600" dirty="0">
              <a:latin typeface="HGS創英角ｺﾞｼｯｸUB" panose="020B0900000000000000" pitchFamily="50" charset="-128"/>
              <a:ea typeface="HGS創英角ｺﾞｼｯｸUB" panose="020B0900000000000000" pitchFamily="50" charset="-128"/>
            </a:endParaRPr>
          </a:p>
          <a:p>
            <a:pPr marL="0" indent="0">
              <a:buNone/>
            </a:pPr>
            <a:endParaRPr lang="en-US" altLang="ja-JP" dirty="0">
              <a:latin typeface="HGS創英角ｺﾞｼｯｸUB" panose="020B0900000000000000" pitchFamily="50" charset="-128"/>
              <a:ea typeface="HGS創英角ｺﾞｼｯｸUB" panose="020B0900000000000000" pitchFamily="50" charset="-128"/>
            </a:endParaRPr>
          </a:p>
          <a:p>
            <a:pPr marL="0" indent="0">
              <a:buNone/>
            </a:pPr>
            <a:r>
              <a:rPr lang="ja-JP" altLang="en-US" dirty="0">
                <a:latin typeface="HGS創英角ｺﾞｼｯｸUB" panose="020B0900000000000000" pitchFamily="50" charset="-128"/>
                <a:ea typeface="HGS創英角ｺﾞｼｯｸUB" panose="020B0900000000000000" pitchFamily="50" charset="-128"/>
              </a:rPr>
              <a:t>　　</a:t>
            </a:r>
            <a:endParaRPr lang="en-US" altLang="ja-JP" dirty="0">
              <a:latin typeface="HGS創英角ｺﾞｼｯｸUB" panose="020B0900000000000000" pitchFamily="50" charset="-128"/>
              <a:ea typeface="HGS創英角ｺﾞｼｯｸUB" panose="020B0900000000000000" pitchFamily="50" charset="-128"/>
            </a:endParaRPr>
          </a:p>
        </p:txBody>
      </p:sp>
      <p:sp>
        <p:nvSpPr>
          <p:cNvPr id="4" name="スライド番号プレースホルダー 3">
            <a:extLst>
              <a:ext uri="{FF2B5EF4-FFF2-40B4-BE49-F238E27FC236}">
                <a16:creationId xmlns:a16="http://schemas.microsoft.com/office/drawing/2014/main" id="{8501B02A-8C8F-B924-EE70-8B3A95C59E5D}"/>
              </a:ext>
            </a:extLst>
          </p:cNvPr>
          <p:cNvSpPr>
            <a:spLocks noGrp="1"/>
          </p:cNvSpPr>
          <p:nvPr>
            <p:ph type="sldNum" sz="quarter" idx="12"/>
          </p:nvPr>
        </p:nvSpPr>
        <p:spPr/>
        <p:txBody>
          <a:bodyPr/>
          <a:lstStyle/>
          <a:p>
            <a:fld id="{736D907F-0B2E-4D93-82C9-C904F97B341A}" type="slidenum">
              <a:rPr kumimoji="1" lang="ja-JP" altLang="en-US" smtClean="0"/>
              <a:t>20</a:t>
            </a:fld>
            <a:endParaRPr kumimoji="1" lang="ja-JP" altLang="en-US"/>
          </a:p>
        </p:txBody>
      </p:sp>
    </p:spTree>
    <p:extLst>
      <p:ext uri="{BB962C8B-B14F-4D97-AF65-F5344CB8AC3E}">
        <p14:creationId xmlns:p14="http://schemas.microsoft.com/office/powerpoint/2010/main" val="2578863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5DB783-4266-FB17-5C3C-3CEF47B0CFF2}"/>
              </a:ext>
            </a:extLst>
          </p:cNvPr>
          <p:cNvSpPr>
            <a:spLocks noGrp="1"/>
          </p:cNvSpPr>
          <p:nvPr>
            <p:ph type="title"/>
          </p:nvPr>
        </p:nvSpPr>
        <p:spPr>
          <a:xfrm>
            <a:off x="721359" y="70410"/>
            <a:ext cx="10515600" cy="1325563"/>
          </a:xfrm>
        </p:spPr>
        <p:txBody>
          <a:bodyPr>
            <a:normAutofit/>
          </a:bodyPr>
          <a:lstStyle/>
          <a:p>
            <a:pPr algn="ctr"/>
            <a:r>
              <a:rPr kumimoji="1" lang="en-US" altLang="ja-JP" sz="4000" b="1" dirty="0">
                <a:latin typeface="HGS創英角ｺﾞｼｯｸUB" panose="020B0900000000000000" pitchFamily="50" charset="-128"/>
                <a:ea typeface="HGS創英角ｺﾞｼｯｸUB" panose="020B0900000000000000" pitchFamily="50" charset="-128"/>
              </a:rPr>
              <a:t>YouTube</a:t>
            </a:r>
            <a:r>
              <a:rPr kumimoji="1" lang="ja-JP" altLang="en-US" sz="4000" b="1" dirty="0">
                <a:latin typeface="HGS創英角ｺﾞｼｯｸUB" panose="020B0900000000000000" pitchFamily="50" charset="-128"/>
                <a:ea typeface="HGS創英角ｺﾞｼｯｸUB" panose="020B0900000000000000" pitchFamily="50" charset="-128"/>
              </a:rPr>
              <a:t>配信について</a:t>
            </a:r>
          </a:p>
        </p:txBody>
      </p:sp>
      <p:sp>
        <p:nvSpPr>
          <p:cNvPr id="3" name="コンテンツ プレースホルダー 2">
            <a:extLst>
              <a:ext uri="{FF2B5EF4-FFF2-40B4-BE49-F238E27FC236}">
                <a16:creationId xmlns:a16="http://schemas.microsoft.com/office/drawing/2014/main" id="{E9FB8770-191D-17B4-19C7-5D57FD6E2993}"/>
              </a:ext>
            </a:extLst>
          </p:cNvPr>
          <p:cNvSpPr>
            <a:spLocks noGrp="1"/>
          </p:cNvSpPr>
          <p:nvPr>
            <p:ph idx="1"/>
          </p:nvPr>
        </p:nvSpPr>
        <p:spPr>
          <a:xfrm>
            <a:off x="261256" y="942399"/>
            <a:ext cx="11669486" cy="3315186"/>
          </a:xfrm>
        </p:spPr>
        <p:txBody>
          <a:bodyPr>
            <a:normAutofit lnSpcReduction="10000"/>
          </a:bodyPr>
          <a:lstStyle/>
          <a:p>
            <a:pPr marL="0" indent="0" algn="ctr">
              <a:buNone/>
            </a:pPr>
            <a:endParaRPr lang="en-US" altLang="ja-JP" sz="4800" b="1" dirty="0">
              <a:latin typeface="+mj-ea"/>
              <a:ea typeface="+mj-ea"/>
            </a:endParaRPr>
          </a:p>
          <a:p>
            <a:pPr marL="0" indent="0" algn="ctr">
              <a:buNone/>
            </a:pPr>
            <a:r>
              <a:rPr lang="en-US" altLang="ja-JP" u="sng" dirty="0">
                <a:latin typeface="HG創英角ｺﾞｼｯｸUB" panose="020B0909000000000000" pitchFamily="49" charset="-128"/>
                <a:ea typeface="HG創英角ｺﾞｼｯｸUB" panose="020B0909000000000000" pitchFamily="49" charset="-128"/>
              </a:rPr>
              <a:t>4</a:t>
            </a:r>
            <a:r>
              <a:rPr lang="ja-JP" altLang="en-US" u="sng" dirty="0">
                <a:latin typeface="HG創英角ｺﾞｼｯｸUB" panose="020B0909000000000000" pitchFamily="49" charset="-128"/>
                <a:ea typeface="HG創英角ｺﾞｼｯｸUB" panose="020B0909000000000000" pitchFamily="49" charset="-128"/>
              </a:rPr>
              <a:t>月</a:t>
            </a:r>
            <a:r>
              <a:rPr lang="en-US" altLang="ja-JP" u="sng" dirty="0">
                <a:latin typeface="HG創英角ｺﾞｼｯｸUB" panose="020B0909000000000000" pitchFamily="49" charset="-128"/>
                <a:ea typeface="HG創英角ｺﾞｼｯｸUB" panose="020B0909000000000000" pitchFamily="49" charset="-128"/>
              </a:rPr>
              <a:t>26</a:t>
            </a:r>
            <a:r>
              <a:rPr lang="ja-JP" altLang="en-US" u="sng" dirty="0">
                <a:latin typeface="HG創英角ｺﾞｼｯｸUB" panose="020B0909000000000000" pitchFamily="49" charset="-128"/>
                <a:ea typeface="HG創英角ｺﾞｼｯｸUB" panose="020B0909000000000000" pitchFamily="49" charset="-128"/>
              </a:rPr>
              <a:t>日（日）、</a:t>
            </a:r>
            <a:r>
              <a:rPr lang="en-US" altLang="ja-JP" u="sng" dirty="0">
                <a:latin typeface="HG創英角ｺﾞｼｯｸUB" panose="020B0909000000000000" pitchFamily="49" charset="-128"/>
                <a:ea typeface="HG創英角ｺﾞｼｯｸUB" panose="020B0909000000000000" pitchFamily="49" charset="-128"/>
              </a:rPr>
              <a:t>29</a:t>
            </a:r>
            <a:r>
              <a:rPr lang="ja-JP" altLang="en-US" u="sng" dirty="0">
                <a:latin typeface="HG創英角ｺﾞｼｯｸUB" panose="020B0909000000000000" pitchFamily="49" charset="-128"/>
                <a:ea typeface="HG創英角ｺﾞｼｯｸUB" panose="020B0909000000000000" pitchFamily="49" charset="-128"/>
              </a:rPr>
              <a:t>日（祝・水）、</a:t>
            </a:r>
            <a:endParaRPr lang="en-US" altLang="ja-JP" u="sng" dirty="0">
              <a:latin typeface="HG創英角ｺﾞｼｯｸUB" panose="020B0909000000000000" pitchFamily="49" charset="-128"/>
              <a:ea typeface="HG創英角ｺﾞｼｯｸUB" panose="020B0909000000000000" pitchFamily="49" charset="-128"/>
            </a:endParaRPr>
          </a:p>
          <a:p>
            <a:pPr marL="0" indent="0" algn="ctr">
              <a:buNone/>
            </a:pPr>
            <a:r>
              <a:rPr lang="en-US" altLang="ja-JP" u="sng" dirty="0">
                <a:latin typeface="HG創英角ｺﾞｼｯｸUB" panose="020B0909000000000000" pitchFamily="49" charset="-128"/>
                <a:ea typeface="HG創英角ｺﾞｼｯｸUB" panose="020B0909000000000000" pitchFamily="49" charset="-128"/>
              </a:rPr>
              <a:t>5</a:t>
            </a:r>
            <a:r>
              <a:rPr lang="ja-JP" altLang="en-US" u="sng" dirty="0">
                <a:latin typeface="HG創英角ｺﾞｼｯｸUB" panose="020B0909000000000000" pitchFamily="49" charset="-128"/>
                <a:ea typeface="HG創英角ｺﾞｼｯｸUB" panose="020B0909000000000000" pitchFamily="49" charset="-128"/>
              </a:rPr>
              <a:t>月</a:t>
            </a:r>
            <a:r>
              <a:rPr lang="en-US" altLang="ja-JP" u="sng" dirty="0">
                <a:latin typeface="HG創英角ｺﾞｼｯｸUB" panose="020B0909000000000000" pitchFamily="49" charset="-128"/>
                <a:ea typeface="HG創英角ｺﾞｼｯｸUB" panose="020B0909000000000000" pitchFamily="49" charset="-128"/>
              </a:rPr>
              <a:t>3</a:t>
            </a:r>
            <a:r>
              <a:rPr lang="ja-JP" altLang="en-US" u="sng" dirty="0">
                <a:latin typeface="HG創英角ｺﾞｼｯｸUB" panose="020B0909000000000000" pitchFamily="49" charset="-128"/>
                <a:ea typeface="HG創英角ｺﾞｼｯｸUB" panose="020B0909000000000000" pitchFamily="49" charset="-128"/>
              </a:rPr>
              <a:t>日（祝・日）、</a:t>
            </a:r>
            <a:r>
              <a:rPr lang="en-US" altLang="ja-JP" u="sng" dirty="0">
                <a:latin typeface="HG創英角ｺﾞｼｯｸUB" panose="020B0909000000000000" pitchFamily="49" charset="-128"/>
                <a:ea typeface="HG創英角ｺﾞｼｯｸUB" panose="020B0909000000000000" pitchFamily="49" charset="-128"/>
              </a:rPr>
              <a:t>4</a:t>
            </a:r>
            <a:r>
              <a:rPr lang="ja-JP" altLang="en-US" u="sng" dirty="0">
                <a:latin typeface="HG創英角ｺﾞｼｯｸUB" panose="020B0909000000000000" pitchFamily="49" charset="-128"/>
                <a:ea typeface="HG創英角ｺﾞｼｯｸUB" panose="020B0909000000000000" pitchFamily="49" charset="-128"/>
              </a:rPr>
              <a:t>日（祝・月）では</a:t>
            </a:r>
            <a:endParaRPr lang="en-US" altLang="ja-JP" dirty="0">
              <a:latin typeface="HG創英角ｺﾞｼｯｸUB" panose="020B0909000000000000" pitchFamily="49" charset="-128"/>
              <a:ea typeface="HG創英角ｺﾞｼｯｸUB" panose="020B0909000000000000" pitchFamily="49" charset="-128"/>
            </a:endParaRPr>
          </a:p>
          <a:p>
            <a:pPr marL="0" indent="0" algn="ctr">
              <a:buNone/>
            </a:pPr>
            <a:r>
              <a:rPr lang="ja-JP" altLang="en-US" sz="3600" b="1" dirty="0">
                <a:latin typeface="HG創英角ｺﾞｼｯｸUB" panose="020B0909000000000000" pitchFamily="49" charset="-128"/>
                <a:ea typeface="HG創英角ｺﾞｼｯｸUB" panose="020B0909000000000000" pitchFamily="49" charset="-128"/>
              </a:rPr>
              <a:t>ライブ配信を実施します！</a:t>
            </a:r>
            <a:endParaRPr lang="en-US" altLang="ja-JP" sz="3600" b="1" dirty="0">
              <a:latin typeface="HG創英角ｺﾞｼｯｸUB" panose="020B0909000000000000" pitchFamily="49" charset="-128"/>
              <a:ea typeface="HG創英角ｺﾞｼｯｸUB" panose="020B0909000000000000" pitchFamily="49" charset="-128"/>
            </a:endParaRPr>
          </a:p>
          <a:p>
            <a:pPr marL="0" indent="0" algn="ctr">
              <a:buNone/>
            </a:pPr>
            <a:endParaRPr lang="en-US" altLang="ja-JP" dirty="0">
              <a:latin typeface="HG創英角ｺﾞｼｯｸUB" panose="020B0909000000000000" pitchFamily="49" charset="-128"/>
              <a:ea typeface="HG創英角ｺﾞｼｯｸUB" panose="020B0909000000000000" pitchFamily="49" charset="-128"/>
            </a:endParaRPr>
          </a:p>
          <a:p>
            <a:pPr marL="0" indent="0" algn="ctr">
              <a:buNone/>
            </a:pPr>
            <a:r>
              <a:rPr kumimoji="1" lang="ja-JP" altLang="en-US" sz="2400" dirty="0">
                <a:latin typeface="HG創英角ｺﾞｼｯｸUB" panose="020B0909000000000000" pitchFamily="49" charset="-128"/>
                <a:ea typeface="HG創英角ｺﾞｼｯｸUB" panose="020B0909000000000000" pitchFamily="49" charset="-128"/>
              </a:rPr>
              <a:t>　チャンネル登録の上、ぜひご覧ください！</a:t>
            </a:r>
            <a:r>
              <a:rPr kumimoji="1" lang="ja-JP" altLang="en-US" sz="2400" b="1" dirty="0">
                <a:latin typeface="HG創英角ｺﾞｼｯｸUB" panose="020B0909000000000000" pitchFamily="49" charset="-128"/>
                <a:ea typeface="HG創英角ｺﾞｼｯｸUB" panose="020B0909000000000000" pitchFamily="49" charset="-128"/>
              </a:rPr>
              <a:t>！</a:t>
            </a:r>
            <a:endParaRPr kumimoji="1" lang="ja-JP" altLang="en-US" sz="2000" b="1" dirty="0">
              <a:latin typeface="HG創英角ｺﾞｼｯｸUB" panose="020B0909000000000000" pitchFamily="49" charset="-128"/>
              <a:ea typeface="HG創英角ｺﾞｼｯｸUB" panose="020B0909000000000000" pitchFamily="49" charset="-128"/>
            </a:endParaRPr>
          </a:p>
        </p:txBody>
      </p:sp>
      <p:sp>
        <p:nvSpPr>
          <p:cNvPr id="6" name="矢印: 下 5">
            <a:extLst>
              <a:ext uri="{FF2B5EF4-FFF2-40B4-BE49-F238E27FC236}">
                <a16:creationId xmlns:a16="http://schemas.microsoft.com/office/drawing/2014/main" id="{9A9D07F0-7356-4DB4-A0A1-4908FA628D4A}"/>
              </a:ext>
            </a:extLst>
          </p:cNvPr>
          <p:cNvSpPr/>
          <p:nvPr/>
        </p:nvSpPr>
        <p:spPr>
          <a:xfrm>
            <a:off x="5748526" y="4257585"/>
            <a:ext cx="461266" cy="477087"/>
          </a:xfrm>
          <a:prstGeom prst="downArrow">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10" name="図 9" descr="テキスト&#10;&#10;自動的に生成された説明">
            <a:extLst>
              <a:ext uri="{FF2B5EF4-FFF2-40B4-BE49-F238E27FC236}">
                <a16:creationId xmlns:a16="http://schemas.microsoft.com/office/drawing/2014/main" id="{B775B2BA-40DD-6946-A9D9-6F8B4CAB758A}"/>
              </a:ext>
            </a:extLst>
          </p:cNvPr>
          <p:cNvPicPr>
            <a:picLocks noChangeAspect="1"/>
          </p:cNvPicPr>
          <p:nvPr/>
        </p:nvPicPr>
        <p:blipFill>
          <a:blip r:embed="rId2"/>
          <a:stretch>
            <a:fillRect/>
          </a:stretch>
        </p:blipFill>
        <p:spPr>
          <a:xfrm>
            <a:off x="1549203" y="5080180"/>
            <a:ext cx="9093593" cy="1492783"/>
          </a:xfrm>
          <a:prstGeom prst="rect">
            <a:avLst/>
          </a:prstGeom>
        </p:spPr>
      </p:pic>
      <p:sp>
        <p:nvSpPr>
          <p:cNvPr id="4" name="スライド番号プレースホルダー 3">
            <a:extLst>
              <a:ext uri="{FF2B5EF4-FFF2-40B4-BE49-F238E27FC236}">
                <a16:creationId xmlns:a16="http://schemas.microsoft.com/office/drawing/2014/main" id="{80F4D411-95E8-B42C-02CC-7FF6C5A6D0E8}"/>
              </a:ext>
            </a:extLst>
          </p:cNvPr>
          <p:cNvSpPr>
            <a:spLocks noGrp="1"/>
          </p:cNvSpPr>
          <p:nvPr>
            <p:ph type="sldNum" sz="quarter" idx="12"/>
          </p:nvPr>
        </p:nvSpPr>
        <p:spPr/>
        <p:txBody>
          <a:bodyPr/>
          <a:lstStyle/>
          <a:p>
            <a:fld id="{736D907F-0B2E-4D93-82C9-C904F97B341A}" type="slidenum">
              <a:rPr kumimoji="1" lang="ja-JP" altLang="en-US" smtClean="0"/>
              <a:t>21</a:t>
            </a:fld>
            <a:endParaRPr kumimoji="1" lang="ja-JP" altLang="en-US"/>
          </a:p>
        </p:txBody>
      </p:sp>
    </p:spTree>
    <p:extLst>
      <p:ext uri="{BB962C8B-B14F-4D97-AF65-F5344CB8AC3E}">
        <p14:creationId xmlns:p14="http://schemas.microsoft.com/office/powerpoint/2010/main" val="2884424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8DD484A6-ED8B-01B6-8259-DC25ABA273C4}"/>
              </a:ext>
            </a:extLst>
          </p:cNvPr>
          <p:cNvSpPr txBox="1"/>
          <p:nvPr/>
        </p:nvSpPr>
        <p:spPr>
          <a:xfrm>
            <a:off x="3945411" y="261563"/>
            <a:ext cx="430117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パンフレット販売</a:t>
            </a:r>
          </a:p>
        </p:txBody>
      </p:sp>
      <p:sp>
        <p:nvSpPr>
          <p:cNvPr id="2" name="テキスト ボックス 1">
            <a:extLst>
              <a:ext uri="{FF2B5EF4-FFF2-40B4-BE49-F238E27FC236}">
                <a16:creationId xmlns:a16="http://schemas.microsoft.com/office/drawing/2014/main" id="{A5BFAE7A-2465-30CD-A7BD-D86F670805BD}"/>
              </a:ext>
            </a:extLst>
          </p:cNvPr>
          <p:cNvSpPr txBox="1"/>
          <p:nvPr/>
        </p:nvSpPr>
        <p:spPr>
          <a:xfrm>
            <a:off x="5040086" y="1629588"/>
            <a:ext cx="402771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販売金額</a:t>
            </a:r>
          </a:p>
        </p:txBody>
      </p:sp>
      <p:sp>
        <p:nvSpPr>
          <p:cNvPr id="3" name="テキスト ボックス 2">
            <a:extLst>
              <a:ext uri="{FF2B5EF4-FFF2-40B4-BE49-F238E27FC236}">
                <a16:creationId xmlns:a16="http://schemas.microsoft.com/office/drawing/2014/main" id="{8D150E5F-69EE-5B3F-8D6B-2AE0CF0AEE32}"/>
              </a:ext>
            </a:extLst>
          </p:cNvPr>
          <p:cNvSpPr txBox="1"/>
          <p:nvPr/>
        </p:nvSpPr>
        <p:spPr>
          <a:xfrm>
            <a:off x="5040086" y="2616509"/>
            <a:ext cx="7018564"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○チーム</a:t>
            </a: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lang="ja-JP" altLang="en-US" sz="2800" dirty="0">
                <a:solidFill>
                  <a:prstClr val="black"/>
                </a:solidFill>
                <a:latin typeface="HG創英角ｺﾞｼｯｸUB" panose="020B0909000000000000" pitchFamily="49" charset="-128"/>
                <a:ea typeface="HG創英角ｺﾞｼｯｸUB" panose="020B0909000000000000" pitchFamily="49" charset="-128"/>
              </a:rPr>
              <a:t> </a:t>
            </a:r>
            <a:r>
              <a:rPr kumimoji="1" lang="ja-JP" altLang="en-US" sz="28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７００</a:t>
            </a:r>
            <a:r>
              <a:rPr kumimoji="1" lang="ja-JP" altLang="en-US" sz="28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円</a:t>
            </a:r>
            <a:endParaRPr kumimoji="1" lang="en-US" altLang="ja-JP" sz="28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○一般</a:t>
            </a: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ja-JP" altLang="en-US" sz="28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８００</a:t>
            </a:r>
            <a:r>
              <a:rPr kumimoji="1" lang="ja-JP" altLang="en-US" sz="28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円</a:t>
            </a:r>
            <a:endParaRPr kumimoji="1" lang="en-US" altLang="ja-JP" sz="28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r>
              <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Web</a:t>
            </a: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販売</a:t>
            </a: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ja-JP" altLang="en-US" sz="28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１，０００</a:t>
            </a:r>
            <a:r>
              <a:rPr kumimoji="1" lang="ja-JP" altLang="en-US" sz="28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円</a:t>
            </a: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送料込</a:t>
            </a:r>
            <a:r>
              <a:rPr kumimoji="1" lang="ja-JP" altLang="en-US" sz="28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a:t>
            </a:r>
            <a:endParaRPr kumimoji="1" lang="en-US" altLang="ja-JP" sz="28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pic>
        <p:nvPicPr>
          <p:cNvPr id="8" name="図 7">
            <a:extLst>
              <a:ext uri="{FF2B5EF4-FFF2-40B4-BE49-F238E27FC236}">
                <a16:creationId xmlns:a16="http://schemas.microsoft.com/office/drawing/2014/main" id="{6C6A2AEF-006A-808F-A554-6645F99777E3}"/>
              </a:ext>
            </a:extLst>
          </p:cNvPr>
          <p:cNvPicPr>
            <a:picLocks noChangeAspect="1"/>
          </p:cNvPicPr>
          <p:nvPr/>
        </p:nvPicPr>
        <p:blipFill>
          <a:blip r:embed="rId2"/>
          <a:srcRect t="1309" r="2487" b="1932"/>
          <a:stretch>
            <a:fillRect/>
          </a:stretch>
        </p:blipFill>
        <p:spPr>
          <a:xfrm>
            <a:off x="653568" y="1371595"/>
            <a:ext cx="3538325" cy="5050977"/>
          </a:xfrm>
          <a:prstGeom prst="rect">
            <a:avLst/>
          </a:prstGeom>
        </p:spPr>
      </p:pic>
      <p:sp>
        <p:nvSpPr>
          <p:cNvPr id="4" name="スライド番号プレースホルダー 3">
            <a:extLst>
              <a:ext uri="{FF2B5EF4-FFF2-40B4-BE49-F238E27FC236}">
                <a16:creationId xmlns:a16="http://schemas.microsoft.com/office/drawing/2014/main" id="{ED55B13D-8805-4577-A713-BC723D2DDDDD}"/>
              </a:ext>
            </a:extLst>
          </p:cNvPr>
          <p:cNvSpPr>
            <a:spLocks noGrp="1"/>
          </p:cNvSpPr>
          <p:nvPr>
            <p:ph type="sldNum" sz="quarter" idx="12"/>
          </p:nvPr>
        </p:nvSpPr>
        <p:spPr/>
        <p:txBody>
          <a:bodyPr/>
          <a:lstStyle/>
          <a:p>
            <a:fld id="{00641746-5D76-B84D-BA4B-28C43CD6F714}" type="slidenum">
              <a:rPr kumimoji="1" lang="ja-JP" altLang="en-US" smtClean="0"/>
              <a:t>22</a:t>
            </a:fld>
            <a:endParaRPr kumimoji="1" lang="ja-JP" altLang="en-US"/>
          </a:p>
        </p:txBody>
      </p:sp>
    </p:spTree>
    <p:extLst>
      <p:ext uri="{BB962C8B-B14F-4D97-AF65-F5344CB8AC3E}">
        <p14:creationId xmlns:p14="http://schemas.microsoft.com/office/powerpoint/2010/main" val="1410586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490A6253-0A42-6BBD-FBC7-D086A279DD06}"/>
              </a:ext>
            </a:extLst>
          </p:cNvPr>
          <p:cNvSpPr txBox="1"/>
          <p:nvPr/>
        </p:nvSpPr>
        <p:spPr>
          <a:xfrm>
            <a:off x="1465493" y="284586"/>
            <a:ext cx="9486892"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パンフレット販売</a:t>
            </a:r>
            <a:r>
              <a:rPr kumimoji="1" lang="en-US" altLang="ja-JP"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a:t>
            </a: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チーム販売</a:t>
            </a:r>
            <a:r>
              <a:rPr kumimoji="1" lang="en-US" altLang="ja-JP"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a:t>
            </a: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について</a:t>
            </a:r>
          </a:p>
        </p:txBody>
      </p:sp>
      <p:sp>
        <p:nvSpPr>
          <p:cNvPr id="3" name="テキスト ボックス 2">
            <a:extLst>
              <a:ext uri="{FF2B5EF4-FFF2-40B4-BE49-F238E27FC236}">
                <a16:creationId xmlns:a16="http://schemas.microsoft.com/office/drawing/2014/main" id="{FB02617C-60C8-65D1-2DFF-E579DCBF4BED}"/>
              </a:ext>
            </a:extLst>
          </p:cNvPr>
          <p:cNvSpPr txBox="1"/>
          <p:nvPr/>
        </p:nvSpPr>
        <p:spPr>
          <a:xfrm>
            <a:off x="359228" y="1556656"/>
            <a:ext cx="11699422"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1.</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販売日時</a:t>
            </a: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4</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月</a:t>
            </a:r>
            <a:r>
              <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5</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日</a:t>
            </a:r>
            <a:r>
              <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日</a:t>
            </a:r>
            <a:r>
              <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代表者会議終了後</a:t>
            </a: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参加できない大学は初戦の日）</a:t>
            </a: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2.</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金額</a:t>
            </a: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１冊　</a:t>
            </a:r>
            <a:r>
              <a:rPr kumimoji="1" lang="en-US" altLang="ja-JP"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700</a:t>
            </a:r>
            <a:r>
              <a:rPr kumimoji="1" lang="ja-JP" altLang="en-US"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円</a:t>
            </a:r>
            <a:endParaRPr kumimoji="1" lang="en-US" altLang="ja-JP"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en-US" altLang="ja-JP" sz="20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r>
              <a:rPr kumimoji="1" lang="ja-JP" altLang="en-US" sz="20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プログラム分担購入性につき、１チーム</a:t>
            </a:r>
            <a:r>
              <a:rPr kumimoji="1" lang="en-US" altLang="ja-JP" sz="20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10</a:t>
            </a:r>
            <a:r>
              <a:rPr kumimoji="1" lang="ja-JP" altLang="en-US" sz="20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冊以上のご購入を宜しくお願いいたします。</a:t>
            </a:r>
            <a:endParaRPr kumimoji="1" lang="en-US" altLang="ja-JP" sz="20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3.</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販売方法</a:t>
            </a: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代表者会議終了後、</a:t>
            </a:r>
            <a:r>
              <a:rPr kumimoji="1" lang="ja-JP" altLang="en-US" sz="24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申込用紙</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と</a:t>
            </a:r>
            <a:r>
              <a:rPr kumimoji="1" lang="ja-JP" altLang="en-US" sz="24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代金</a:t>
            </a:r>
            <a:r>
              <a:rPr kumimoji="1" lang="ja-JP" altLang="en-US"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をご持参ください。</a:t>
            </a:r>
            <a:endParaRPr kumimoji="1" lang="en-US" altLang="ja-JP" sz="24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p:txBody>
      </p:sp>
      <p:sp>
        <p:nvSpPr>
          <p:cNvPr id="2" name="スライド番号プレースホルダー 1">
            <a:extLst>
              <a:ext uri="{FF2B5EF4-FFF2-40B4-BE49-F238E27FC236}">
                <a16:creationId xmlns:a16="http://schemas.microsoft.com/office/drawing/2014/main" id="{5E209220-B4C9-8945-DC93-0BB0E38AC8F6}"/>
              </a:ext>
            </a:extLst>
          </p:cNvPr>
          <p:cNvSpPr>
            <a:spLocks noGrp="1"/>
          </p:cNvSpPr>
          <p:nvPr>
            <p:ph type="sldNum" sz="quarter" idx="12"/>
          </p:nvPr>
        </p:nvSpPr>
        <p:spPr/>
        <p:txBody>
          <a:bodyPr/>
          <a:lstStyle/>
          <a:p>
            <a:fld id="{00641746-5D76-B84D-BA4B-28C43CD6F714}" type="slidenum">
              <a:rPr kumimoji="1" lang="ja-JP" altLang="en-US" smtClean="0"/>
              <a:t>23</a:t>
            </a:fld>
            <a:endParaRPr kumimoji="1" lang="ja-JP" altLang="en-US"/>
          </a:p>
        </p:txBody>
      </p:sp>
    </p:spTree>
    <p:extLst>
      <p:ext uri="{BB962C8B-B14F-4D97-AF65-F5344CB8AC3E}">
        <p14:creationId xmlns:p14="http://schemas.microsoft.com/office/powerpoint/2010/main" val="1441953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490A6253-0A42-6BBD-FBC7-D086A279DD06}"/>
              </a:ext>
            </a:extLst>
          </p:cNvPr>
          <p:cNvSpPr txBox="1"/>
          <p:nvPr/>
        </p:nvSpPr>
        <p:spPr>
          <a:xfrm>
            <a:off x="4202693" y="229342"/>
            <a:ext cx="3786614"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有料日について</a:t>
            </a:r>
          </a:p>
        </p:txBody>
      </p:sp>
      <p:sp>
        <p:nvSpPr>
          <p:cNvPr id="3" name="テキスト ボックス 2">
            <a:extLst>
              <a:ext uri="{FF2B5EF4-FFF2-40B4-BE49-F238E27FC236}">
                <a16:creationId xmlns:a16="http://schemas.microsoft.com/office/drawing/2014/main" id="{FB02617C-60C8-65D1-2DFF-E579DCBF4BED}"/>
              </a:ext>
            </a:extLst>
          </p:cNvPr>
          <p:cNvSpPr txBox="1"/>
          <p:nvPr/>
        </p:nvSpPr>
        <p:spPr>
          <a:xfrm>
            <a:off x="246289" y="1338942"/>
            <a:ext cx="11699422"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1.</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日程</a:t>
            </a: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5</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月</a:t>
            </a: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4</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日</a:t>
            </a: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祝・月</a:t>
            </a: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最終日</a:t>
            </a: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2.</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会場</a:t>
            </a: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東和薬品</a:t>
            </a: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RACTAB</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ドーム</a:t>
            </a:r>
            <a:endParaRPr kumimoji="1" lang="en-US" altLang="ja-JP" sz="28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3.</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入場方法</a:t>
            </a: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学連加盟者　　加盟登録</a:t>
            </a:r>
            <a:r>
              <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ID</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カード提示にて無料入場可</a:t>
            </a: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en-US" altLang="ja-JP"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※ID</a:t>
            </a:r>
            <a:r>
              <a:rPr kumimoji="1" lang="ja-JP" altLang="en-US"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を忘れて</a:t>
            </a:r>
            <a:r>
              <a:rPr kumimoji="1" lang="ja-JP" altLang="en-US" sz="2400" b="0" i="0" u="sng" strike="noStrike" kern="1200" cap="none" spc="0" normalizeH="0" baseline="0" noProof="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しまった場合無料でご入場いただけません。</a:t>
            </a:r>
            <a:endParaRPr kumimoji="1" lang="en-US" altLang="ja-JP"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800" dirty="0">
                <a:solidFill>
                  <a:prstClr val="black"/>
                </a:solidFill>
                <a:latin typeface="HG創英角ｺﾞｼｯｸUB" panose="020B0909000000000000" pitchFamily="49" charset="-128"/>
                <a:ea typeface="HG創英角ｺﾞｼｯｸUB" panose="020B0909000000000000" pitchFamily="49" charset="-128"/>
              </a:rPr>
              <a:t>  </a:t>
            </a:r>
            <a:r>
              <a:rPr kumimoji="1" lang="ja-JP" altLang="en-US"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その他入場者　チケット購入後、提示にて入場可</a:t>
            </a:r>
            <a:endParaRPr kumimoji="1" lang="en-US" altLang="ja-JP" sz="28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p:txBody>
      </p:sp>
      <p:sp>
        <p:nvSpPr>
          <p:cNvPr id="2" name="スライド番号プレースホルダー 1">
            <a:extLst>
              <a:ext uri="{FF2B5EF4-FFF2-40B4-BE49-F238E27FC236}">
                <a16:creationId xmlns:a16="http://schemas.microsoft.com/office/drawing/2014/main" id="{DE3F4255-F7CA-0768-9D6F-78FC1430F5D7}"/>
              </a:ext>
            </a:extLst>
          </p:cNvPr>
          <p:cNvSpPr>
            <a:spLocks noGrp="1"/>
          </p:cNvSpPr>
          <p:nvPr>
            <p:ph type="sldNum" sz="quarter" idx="12"/>
          </p:nvPr>
        </p:nvSpPr>
        <p:spPr/>
        <p:txBody>
          <a:bodyPr/>
          <a:lstStyle/>
          <a:p>
            <a:fld id="{00641746-5D76-B84D-BA4B-28C43CD6F714}" type="slidenum">
              <a:rPr kumimoji="1" lang="ja-JP" altLang="en-US" smtClean="0"/>
              <a:t>24</a:t>
            </a:fld>
            <a:endParaRPr kumimoji="1" lang="ja-JP" altLang="en-US"/>
          </a:p>
        </p:txBody>
      </p:sp>
    </p:spTree>
    <p:extLst>
      <p:ext uri="{BB962C8B-B14F-4D97-AF65-F5344CB8AC3E}">
        <p14:creationId xmlns:p14="http://schemas.microsoft.com/office/powerpoint/2010/main" val="1951737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490A6253-0A42-6BBD-FBC7-D086A279DD06}"/>
              </a:ext>
            </a:extLst>
          </p:cNvPr>
          <p:cNvSpPr txBox="1"/>
          <p:nvPr/>
        </p:nvSpPr>
        <p:spPr>
          <a:xfrm>
            <a:off x="4459975" y="259387"/>
            <a:ext cx="32720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チケット販売</a:t>
            </a:r>
          </a:p>
        </p:txBody>
      </p:sp>
      <p:sp>
        <p:nvSpPr>
          <p:cNvPr id="3" name="テキスト ボックス 2">
            <a:extLst>
              <a:ext uri="{FF2B5EF4-FFF2-40B4-BE49-F238E27FC236}">
                <a16:creationId xmlns:a16="http://schemas.microsoft.com/office/drawing/2014/main" id="{FB02617C-60C8-65D1-2DFF-E579DCBF4BED}"/>
              </a:ext>
            </a:extLst>
          </p:cNvPr>
          <p:cNvSpPr txBox="1"/>
          <p:nvPr/>
        </p:nvSpPr>
        <p:spPr>
          <a:xfrm>
            <a:off x="2673803" y="1197619"/>
            <a:ext cx="6844393"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チケット販売金額</a:t>
            </a:r>
            <a:endParaRPr kumimoji="1" lang="en-US" altLang="ja-JP" sz="32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○一般</a:t>
            </a: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1,000</a:t>
            </a:r>
            <a:r>
              <a:rPr kumimoji="1" lang="ja-JP" altLang="en-US"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円</a:t>
            </a:r>
            <a:endPar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○高校生</a:t>
            </a: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a:t>
            </a:r>
            <a:r>
              <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500</a:t>
            </a:r>
            <a:r>
              <a:rPr kumimoji="1" lang="ja-JP" altLang="en-US"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円</a:t>
            </a:r>
            <a:endPar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　</a:t>
            </a:r>
            <a:r>
              <a:rPr kumimoji="1" lang="en-US" altLang="ja-JP" sz="20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a:t>
            </a:r>
            <a:r>
              <a:rPr kumimoji="1" lang="ja-JP" altLang="en-US" sz="20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中高生は年齢の分かるもののご提示が必要です</a:t>
            </a:r>
            <a:r>
              <a:rPr kumimoji="1" lang="ja-JP" altLang="en-US"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a:t>
            </a:r>
            <a:endParaRPr kumimoji="1" lang="en-US" altLang="ja-JP"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○中学生以下</a:t>
            </a: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　　　　　　　　　　　　　　無料</a:t>
            </a: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p:txBody>
      </p:sp>
      <p:sp>
        <p:nvSpPr>
          <p:cNvPr id="5" name="テキスト ボックス 4">
            <a:extLst>
              <a:ext uri="{FF2B5EF4-FFF2-40B4-BE49-F238E27FC236}">
                <a16:creationId xmlns:a16="http://schemas.microsoft.com/office/drawing/2014/main" id="{BB1BBD83-6A36-E92F-E5F1-2765CACB2346}"/>
              </a:ext>
            </a:extLst>
          </p:cNvPr>
          <p:cNvSpPr txBox="1"/>
          <p:nvPr/>
        </p:nvSpPr>
        <p:spPr>
          <a:xfrm>
            <a:off x="6958693" y="6198503"/>
            <a:ext cx="475433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前売り・団体割の販売はございません。</a:t>
            </a:r>
          </a:p>
        </p:txBody>
      </p:sp>
      <p:sp>
        <p:nvSpPr>
          <p:cNvPr id="2" name="スライド番号プレースホルダー 1">
            <a:extLst>
              <a:ext uri="{FF2B5EF4-FFF2-40B4-BE49-F238E27FC236}">
                <a16:creationId xmlns:a16="http://schemas.microsoft.com/office/drawing/2014/main" id="{EA2EAAB1-D478-7C52-B33A-6B9C2E1C9652}"/>
              </a:ext>
            </a:extLst>
          </p:cNvPr>
          <p:cNvSpPr>
            <a:spLocks noGrp="1"/>
          </p:cNvSpPr>
          <p:nvPr>
            <p:ph type="sldNum" sz="quarter" idx="12"/>
          </p:nvPr>
        </p:nvSpPr>
        <p:spPr/>
        <p:txBody>
          <a:bodyPr/>
          <a:lstStyle/>
          <a:p>
            <a:fld id="{00641746-5D76-B84D-BA4B-28C43CD6F714}" type="slidenum">
              <a:rPr kumimoji="1" lang="ja-JP" altLang="en-US" smtClean="0"/>
              <a:t>25</a:t>
            </a:fld>
            <a:endParaRPr kumimoji="1" lang="ja-JP" altLang="en-US"/>
          </a:p>
        </p:txBody>
      </p:sp>
    </p:spTree>
    <p:extLst>
      <p:ext uri="{BB962C8B-B14F-4D97-AF65-F5344CB8AC3E}">
        <p14:creationId xmlns:p14="http://schemas.microsoft.com/office/powerpoint/2010/main" val="2777352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8AF93-843A-4A2D-732F-8C49C9F59079}"/>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348451F1-7530-64F6-35E2-1F621E7ED2D1}"/>
              </a:ext>
            </a:extLst>
          </p:cNvPr>
          <p:cNvSpPr txBox="1"/>
          <p:nvPr/>
        </p:nvSpPr>
        <p:spPr>
          <a:xfrm>
            <a:off x="1560933" y="228270"/>
            <a:ext cx="907013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rPr>
              <a:t>オリジナルグッズ販売</a:t>
            </a:r>
          </a:p>
        </p:txBody>
      </p:sp>
      <p:sp>
        <p:nvSpPr>
          <p:cNvPr id="3" name="テキスト ボックス 2">
            <a:extLst>
              <a:ext uri="{FF2B5EF4-FFF2-40B4-BE49-F238E27FC236}">
                <a16:creationId xmlns:a16="http://schemas.microsoft.com/office/drawing/2014/main" id="{B74E4ADD-19DA-7E02-50C9-3769DE410D5A}"/>
              </a:ext>
            </a:extLst>
          </p:cNvPr>
          <p:cNvSpPr txBox="1"/>
          <p:nvPr/>
        </p:nvSpPr>
        <p:spPr>
          <a:xfrm>
            <a:off x="1055914" y="1335634"/>
            <a:ext cx="6844393" cy="39087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オリジナルグッズ販売金額</a:t>
            </a: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r>
              <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T</a:t>
            </a: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シャツ　　　　　　　　</a:t>
            </a:r>
            <a:r>
              <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2</a:t>
            </a:r>
            <a:r>
              <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,600</a:t>
            </a:r>
            <a:r>
              <a:rPr kumimoji="1" lang="ja-JP" altLang="en-US"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円</a:t>
            </a:r>
            <a:endPar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○ロング</a:t>
            </a:r>
            <a:r>
              <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T</a:t>
            </a: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シャツ　　　　　</a:t>
            </a:r>
            <a:r>
              <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3</a:t>
            </a:r>
            <a:r>
              <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,000</a:t>
            </a:r>
            <a:r>
              <a:rPr kumimoji="1" lang="ja-JP" altLang="en-US"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円</a:t>
            </a:r>
            <a:endParaRPr kumimoji="1" lang="en-US" altLang="ja-JP"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400" b="0" i="0" u="sng"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○タオル　　　　　　　　 </a:t>
            </a:r>
            <a:r>
              <a:rPr kumimoji="1" lang="en-US" altLang="ja-JP" sz="3200" b="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1,</a:t>
            </a:r>
            <a:r>
              <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300</a:t>
            </a:r>
            <a:r>
              <a:rPr kumimoji="1" lang="ja-JP" altLang="en-US"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円</a:t>
            </a:r>
            <a:endParaRPr kumimoji="1" lang="en-US" altLang="ja-JP" sz="32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5" name="テキスト ボックス 4">
            <a:extLst>
              <a:ext uri="{FF2B5EF4-FFF2-40B4-BE49-F238E27FC236}">
                <a16:creationId xmlns:a16="http://schemas.microsoft.com/office/drawing/2014/main" id="{DEB760C9-2B38-0783-5F19-8A657BBE6AB7}"/>
              </a:ext>
            </a:extLst>
          </p:cNvPr>
          <p:cNvSpPr txBox="1"/>
          <p:nvPr/>
        </p:nvSpPr>
        <p:spPr>
          <a:xfrm>
            <a:off x="2823972" y="6071181"/>
            <a:ext cx="654405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dirty="0">
                <a:solidFill>
                  <a:srgbClr val="FF0000"/>
                </a:solidFill>
                <a:latin typeface="HG創英角ｺﾞｼｯｸUB" panose="020B0909000000000000" pitchFamily="49" charset="-128"/>
                <a:ea typeface="HG創英角ｺﾞｼｯｸUB" panose="020B0909000000000000" pitchFamily="49" charset="-128"/>
              </a:rPr>
              <a:t>詳細については、</a:t>
            </a:r>
            <a:r>
              <a:rPr kumimoji="1" lang="ja-JP" altLang="en-US" sz="2000" b="0" i="0" u="none" strike="noStrike" kern="1200" cap="none" spc="0" normalizeH="0" baseline="0" noProof="0" dirty="0">
                <a:ln>
                  <a:noFill/>
                </a:ln>
                <a:solidFill>
                  <a:srgbClr val="FF0000"/>
                </a:solidFill>
                <a:effectLst/>
                <a:uLnTx/>
                <a:uFillTx/>
                <a:latin typeface="HG創英角ｺﾞｼｯｸUB" panose="020B0909000000000000" pitchFamily="49" charset="-128"/>
                <a:ea typeface="HG創英角ｺﾞｼｯｸUB" panose="020B0909000000000000" pitchFamily="49" charset="-128"/>
              </a:rPr>
              <a:t>後日メールにて別途配信いたします。</a:t>
            </a:r>
          </a:p>
        </p:txBody>
      </p:sp>
      <p:pic>
        <p:nvPicPr>
          <p:cNvPr id="2" name="図 1">
            <a:extLst>
              <a:ext uri="{FF2B5EF4-FFF2-40B4-BE49-F238E27FC236}">
                <a16:creationId xmlns:a16="http://schemas.microsoft.com/office/drawing/2014/main" id="{7112F27B-2F63-9ADE-04E8-FCDC0EA430A8}"/>
              </a:ext>
            </a:extLst>
          </p:cNvPr>
          <p:cNvPicPr>
            <a:picLocks noChangeAspect="1"/>
          </p:cNvPicPr>
          <p:nvPr/>
        </p:nvPicPr>
        <p:blipFill>
          <a:blip r:embed="rId3"/>
          <a:stretch>
            <a:fillRect/>
          </a:stretch>
        </p:blipFill>
        <p:spPr>
          <a:xfrm rot="20945835">
            <a:off x="126242" y="4840415"/>
            <a:ext cx="1388371" cy="555666"/>
          </a:xfrm>
          <a:prstGeom prst="rect">
            <a:avLst/>
          </a:prstGeom>
        </p:spPr>
      </p:pic>
      <p:pic>
        <p:nvPicPr>
          <p:cNvPr id="6" name="図 5">
            <a:extLst>
              <a:ext uri="{FF2B5EF4-FFF2-40B4-BE49-F238E27FC236}">
                <a16:creationId xmlns:a16="http://schemas.microsoft.com/office/drawing/2014/main" id="{2A8ACF14-516C-0AC2-8FF4-4CE27F096780}"/>
              </a:ext>
            </a:extLst>
          </p:cNvPr>
          <p:cNvPicPr>
            <a:picLocks noChangeAspect="1"/>
          </p:cNvPicPr>
          <p:nvPr/>
        </p:nvPicPr>
        <p:blipFill>
          <a:blip r:embed="rId4"/>
          <a:srcRect l="-2" t="8754" r="75914" b="-253"/>
          <a:stretch>
            <a:fillRect/>
          </a:stretch>
        </p:blipFill>
        <p:spPr>
          <a:xfrm rot="20947884">
            <a:off x="157536" y="2650259"/>
            <a:ext cx="945711" cy="846380"/>
          </a:xfrm>
          <a:prstGeom prst="rect">
            <a:avLst/>
          </a:prstGeom>
        </p:spPr>
      </p:pic>
      <p:sp>
        <p:nvSpPr>
          <p:cNvPr id="4" name="テキスト ボックス 3">
            <a:extLst>
              <a:ext uri="{FF2B5EF4-FFF2-40B4-BE49-F238E27FC236}">
                <a16:creationId xmlns:a16="http://schemas.microsoft.com/office/drawing/2014/main" id="{6CDFE7E9-7914-5A52-F0D6-AB722C37F133}"/>
              </a:ext>
            </a:extLst>
          </p:cNvPr>
          <p:cNvSpPr txBox="1"/>
          <p:nvPr/>
        </p:nvSpPr>
        <p:spPr>
          <a:xfrm>
            <a:off x="9604546" y="6092563"/>
            <a:ext cx="2264714" cy="307777"/>
          </a:xfrm>
          <a:prstGeom prst="rect">
            <a:avLst/>
          </a:prstGeom>
          <a:noFill/>
        </p:spPr>
        <p:txBody>
          <a:bodyPr wrap="square" rtlCol="0">
            <a:spAutoFit/>
          </a:bodyPr>
          <a:lstStyle/>
          <a:p>
            <a:r>
              <a:rPr kumimoji="1" lang="en-US" altLang="ja-JP" sz="1400" dirty="0">
                <a:latin typeface="HG創英角ｺﾞｼｯｸUB" panose="020B0909000000000000" pitchFamily="49" charset="-128"/>
                <a:ea typeface="HG創英角ｺﾞｼｯｸUB" panose="020B0909000000000000" pitchFamily="49" charset="-128"/>
              </a:rPr>
              <a:t>※</a:t>
            </a:r>
            <a:r>
              <a:rPr kumimoji="1" lang="ja-JP" altLang="en-US" sz="1400" dirty="0">
                <a:latin typeface="HG創英角ｺﾞｼｯｸUB" panose="020B0909000000000000" pitchFamily="49" charset="-128"/>
                <a:ea typeface="HG創英角ｺﾞｼｯｸUB" panose="020B0909000000000000" pitchFamily="49" charset="-128"/>
              </a:rPr>
              <a:t>図はイメージです。</a:t>
            </a:r>
          </a:p>
        </p:txBody>
      </p:sp>
      <p:sp>
        <p:nvSpPr>
          <p:cNvPr id="9" name="スライド番号プレースホルダー 8">
            <a:extLst>
              <a:ext uri="{FF2B5EF4-FFF2-40B4-BE49-F238E27FC236}">
                <a16:creationId xmlns:a16="http://schemas.microsoft.com/office/drawing/2014/main" id="{90C34718-8FD1-CFF9-7434-0DD30A624B79}"/>
              </a:ext>
            </a:extLst>
          </p:cNvPr>
          <p:cNvSpPr>
            <a:spLocks noGrp="1"/>
          </p:cNvSpPr>
          <p:nvPr>
            <p:ph type="sldNum" sz="quarter" idx="12"/>
          </p:nvPr>
        </p:nvSpPr>
        <p:spPr/>
        <p:txBody>
          <a:bodyPr/>
          <a:lstStyle/>
          <a:p>
            <a:fld id="{00641746-5D76-B84D-BA4B-28C43CD6F714}" type="slidenum">
              <a:rPr kumimoji="1" lang="ja-JP" altLang="en-US" smtClean="0"/>
              <a:t>26</a:t>
            </a:fld>
            <a:endParaRPr kumimoji="1" lang="ja-JP" altLang="en-US" dirty="0"/>
          </a:p>
        </p:txBody>
      </p:sp>
      <p:pic>
        <p:nvPicPr>
          <p:cNvPr id="10" name="図 9">
            <a:extLst>
              <a:ext uri="{FF2B5EF4-FFF2-40B4-BE49-F238E27FC236}">
                <a16:creationId xmlns:a16="http://schemas.microsoft.com/office/drawing/2014/main" id="{36B58BB5-205E-B2AD-9243-0F426754C107}"/>
              </a:ext>
            </a:extLst>
          </p:cNvPr>
          <p:cNvPicPr>
            <a:picLocks noChangeAspect="1"/>
          </p:cNvPicPr>
          <p:nvPr/>
        </p:nvPicPr>
        <p:blipFill>
          <a:blip r:embed="rId5">
            <a:extLst>
              <a:ext uri="{28A0092B-C50C-407E-A947-70E740481C1C}">
                <a14:useLocalDpi xmlns:a14="http://schemas.microsoft.com/office/drawing/2010/main" val="0"/>
              </a:ext>
            </a:extLst>
          </a:blip>
          <a:srcRect t="3326" b="1374"/>
          <a:stretch>
            <a:fillRect/>
          </a:stretch>
        </p:blipFill>
        <p:spPr>
          <a:xfrm>
            <a:off x="8367252" y="909004"/>
            <a:ext cx="3738526" cy="5162178"/>
          </a:xfrm>
          <a:prstGeom prst="rect">
            <a:avLst/>
          </a:prstGeom>
        </p:spPr>
      </p:pic>
      <p:sp>
        <p:nvSpPr>
          <p:cNvPr id="11" name="テキスト ボックス 10">
            <a:extLst>
              <a:ext uri="{FF2B5EF4-FFF2-40B4-BE49-F238E27FC236}">
                <a16:creationId xmlns:a16="http://schemas.microsoft.com/office/drawing/2014/main" id="{834FB098-E051-32D7-CAB5-6F5B8873A727}"/>
              </a:ext>
            </a:extLst>
          </p:cNvPr>
          <p:cNvSpPr txBox="1"/>
          <p:nvPr/>
        </p:nvSpPr>
        <p:spPr>
          <a:xfrm>
            <a:off x="2021578" y="5322311"/>
            <a:ext cx="5802650" cy="400110"/>
          </a:xfrm>
          <a:prstGeom prst="rect">
            <a:avLst/>
          </a:prstGeom>
          <a:noFill/>
        </p:spPr>
        <p:txBody>
          <a:bodyPr wrap="square" rtlCol="0">
            <a:spAutoFit/>
          </a:bodyPr>
          <a:lstStyle/>
          <a:p>
            <a:r>
              <a:rPr kumimoji="1" lang="ja-JP" altLang="en-US" sz="2000" b="1" dirty="0"/>
              <a:t>締切日：①</a:t>
            </a:r>
            <a:r>
              <a:rPr kumimoji="1" lang="en-US" altLang="ja-JP" sz="2000" b="1" dirty="0"/>
              <a:t>4</a:t>
            </a:r>
            <a:r>
              <a:rPr kumimoji="1" lang="ja-JP" altLang="en-US" sz="2000" b="1" dirty="0"/>
              <a:t>月</a:t>
            </a:r>
            <a:r>
              <a:rPr kumimoji="1" lang="en-US" altLang="ja-JP" sz="2000" b="1" dirty="0"/>
              <a:t>17</a:t>
            </a:r>
            <a:r>
              <a:rPr kumimoji="1" lang="ja-JP" altLang="en-US" sz="2000" b="1" dirty="0"/>
              <a:t>日（金）　②</a:t>
            </a:r>
            <a:r>
              <a:rPr kumimoji="1" lang="en-US" altLang="ja-JP" sz="2000" b="1" dirty="0"/>
              <a:t>5</a:t>
            </a:r>
            <a:r>
              <a:rPr kumimoji="1" lang="ja-JP" altLang="en-US" sz="2000" b="1" dirty="0"/>
              <a:t>月</a:t>
            </a:r>
            <a:r>
              <a:rPr kumimoji="1" lang="en-US" altLang="ja-JP" sz="2000" b="1" dirty="0"/>
              <a:t>15</a:t>
            </a:r>
            <a:r>
              <a:rPr kumimoji="1" lang="ja-JP" altLang="en-US" sz="2000" b="1" dirty="0"/>
              <a:t>日（金）</a:t>
            </a:r>
          </a:p>
        </p:txBody>
      </p:sp>
    </p:spTree>
    <p:extLst>
      <p:ext uri="{BB962C8B-B14F-4D97-AF65-F5344CB8AC3E}">
        <p14:creationId xmlns:p14="http://schemas.microsoft.com/office/powerpoint/2010/main" val="1906282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BC7C7A-0DED-DDA8-BAAE-9829FA82FBC2}"/>
              </a:ext>
            </a:extLst>
          </p:cNvPr>
          <p:cNvSpPr>
            <a:spLocks noGrp="1"/>
          </p:cNvSpPr>
          <p:nvPr>
            <p:ph type="title"/>
          </p:nvPr>
        </p:nvSpPr>
        <p:spPr>
          <a:xfrm>
            <a:off x="838194" y="0"/>
            <a:ext cx="10515600" cy="1325563"/>
          </a:xfrm>
        </p:spPr>
        <p:txBody>
          <a:bodyPr>
            <a:normAutofit/>
          </a:bodyPr>
          <a:lstStyle/>
          <a:p>
            <a:pPr algn="ctr"/>
            <a:r>
              <a:rPr kumimoji="1" lang="ja-JP" altLang="en-US" sz="4000" b="1" dirty="0">
                <a:latin typeface="HGS創英角ｺﾞｼｯｸUB" panose="020B0900000000000000" pitchFamily="50" charset="-128"/>
                <a:ea typeface="HGS創英角ｺﾞｼｯｸUB" panose="020B0900000000000000" pitchFamily="50" charset="-128"/>
              </a:rPr>
              <a:t>その他</a:t>
            </a:r>
          </a:p>
        </p:txBody>
      </p:sp>
      <p:sp>
        <p:nvSpPr>
          <p:cNvPr id="10" name="正方形/長方形 9"/>
          <p:cNvSpPr/>
          <p:nvPr/>
        </p:nvSpPr>
        <p:spPr>
          <a:xfrm>
            <a:off x="8899211" y="5877968"/>
            <a:ext cx="216597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https://kwiba.net/</a:t>
            </a:r>
          </a:p>
        </p:txBody>
      </p:sp>
      <p:sp>
        <p:nvSpPr>
          <p:cNvPr id="12" name="テキスト ボックス 11"/>
          <p:cNvSpPr txBox="1"/>
          <p:nvPr/>
        </p:nvSpPr>
        <p:spPr>
          <a:xfrm>
            <a:off x="1769159" y="2834268"/>
            <a:ext cx="8653670"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24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タイムスケジュール・試合結果の更新</a:t>
            </a:r>
            <a:endParaRPr kumimoji="1" lang="en-US" altLang="ja-JP" sz="24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24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各会場の注意事項について</a:t>
            </a:r>
            <a:endParaRPr kumimoji="1" lang="en-US" altLang="ja-JP" sz="24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24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「メディア申請用紙」（学生メディアも含む）</a:t>
            </a:r>
            <a:endParaRPr kumimoji="1" lang="en-US" altLang="ja-JP" sz="24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p:txBody>
      </p:sp>
      <p:sp>
        <p:nvSpPr>
          <p:cNvPr id="13" name="テキスト ボックス 12"/>
          <p:cNvSpPr txBox="1"/>
          <p:nvPr/>
        </p:nvSpPr>
        <p:spPr>
          <a:xfrm>
            <a:off x="1280486" y="4134624"/>
            <a:ext cx="963101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試合日には</a:t>
            </a:r>
            <a:r>
              <a:rPr kumimoji="1" lang="ja-JP" altLang="en-US" sz="2400" b="1"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必ず</a:t>
            </a:r>
            <a:r>
              <a:rPr kumimoji="1" lang="ja-JP" altLang="en-US" sz="24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ご確認のほどよろしくお願いいたします。</a:t>
            </a:r>
          </a:p>
        </p:txBody>
      </p:sp>
      <p:sp>
        <p:nvSpPr>
          <p:cNvPr id="3" name="テキスト ボックス 2"/>
          <p:cNvSpPr txBox="1"/>
          <p:nvPr/>
        </p:nvSpPr>
        <p:spPr>
          <a:xfrm>
            <a:off x="1280486" y="2295658"/>
            <a:ext cx="963101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今後の大会情報は、公式</a:t>
            </a:r>
            <a:r>
              <a:rPr kumimoji="1" lang="en-US" altLang="ja-JP" sz="24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HP</a:t>
            </a:r>
            <a:r>
              <a:rPr kumimoji="1" lang="ja-JP" altLang="en-US" sz="2400" b="0" i="0" u="sng"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にて随時更新いたします</a:t>
            </a:r>
            <a:r>
              <a:rPr kumimoji="1" lang="ja-JP" altLang="en-US" sz="2400" b="0" i="0" u="sng"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endParaRPr kumimoji="1" lang="en-US" altLang="ja-JP" sz="2400" b="0" i="0" u="sng"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pic>
        <p:nvPicPr>
          <p:cNvPr id="5" name="図 4">
            <a:extLst>
              <a:ext uri="{FF2B5EF4-FFF2-40B4-BE49-F238E27FC236}">
                <a16:creationId xmlns:a16="http://schemas.microsoft.com/office/drawing/2014/main" id="{BD430602-7A17-6EB3-27AE-69A4644C96D6}"/>
              </a:ext>
            </a:extLst>
          </p:cNvPr>
          <p:cNvPicPr>
            <a:picLocks noChangeAspect="1"/>
          </p:cNvPicPr>
          <p:nvPr/>
        </p:nvPicPr>
        <p:blipFill>
          <a:blip r:embed="rId2" cstate="print">
            <a:extLst>
              <a:ext uri="{28A0092B-C50C-407E-A947-70E740481C1C}">
                <a14:useLocalDpi xmlns:a14="http://schemas.microsoft.com/office/drawing/2010/main" val="0"/>
              </a:ext>
            </a:extLst>
          </a:blip>
          <a:srcRect l="11777" t="7101" r="11370" b="10347"/>
          <a:stretch>
            <a:fillRect/>
          </a:stretch>
        </p:blipFill>
        <p:spPr>
          <a:xfrm>
            <a:off x="3614846" y="4673234"/>
            <a:ext cx="4962299" cy="1679439"/>
          </a:xfrm>
          <a:prstGeom prst="rect">
            <a:avLst/>
          </a:prstGeom>
        </p:spPr>
      </p:pic>
      <p:sp>
        <p:nvSpPr>
          <p:cNvPr id="4" name="スライド番号プレースホルダー 3">
            <a:extLst>
              <a:ext uri="{FF2B5EF4-FFF2-40B4-BE49-F238E27FC236}">
                <a16:creationId xmlns:a16="http://schemas.microsoft.com/office/drawing/2014/main" id="{0DA840DB-92B5-11A7-BD3A-1620A0924BF5}"/>
              </a:ext>
            </a:extLst>
          </p:cNvPr>
          <p:cNvSpPr>
            <a:spLocks noGrp="1"/>
          </p:cNvSpPr>
          <p:nvPr>
            <p:ph type="sldNum" sz="quarter" idx="12"/>
          </p:nvPr>
        </p:nvSpPr>
        <p:spPr/>
        <p:txBody>
          <a:bodyPr/>
          <a:lstStyle/>
          <a:p>
            <a:fld id="{736D907F-0B2E-4D93-82C9-C904F97B341A}" type="slidenum">
              <a:rPr kumimoji="1" lang="ja-JP" altLang="en-US" smtClean="0"/>
              <a:t>27</a:t>
            </a:fld>
            <a:endParaRPr kumimoji="1" lang="ja-JP" altLang="en-US"/>
          </a:p>
        </p:txBody>
      </p:sp>
      <p:sp>
        <p:nvSpPr>
          <p:cNvPr id="6" name="テキスト ボックス 5">
            <a:extLst>
              <a:ext uri="{FF2B5EF4-FFF2-40B4-BE49-F238E27FC236}">
                <a16:creationId xmlns:a16="http://schemas.microsoft.com/office/drawing/2014/main" id="{F6501DD7-F6B2-3D32-3294-2125FA1CF92A}"/>
              </a:ext>
            </a:extLst>
          </p:cNvPr>
          <p:cNvSpPr txBox="1"/>
          <p:nvPr/>
        </p:nvSpPr>
        <p:spPr>
          <a:xfrm>
            <a:off x="838200" y="1622398"/>
            <a:ext cx="4700016" cy="584775"/>
          </a:xfrm>
          <a:prstGeom prst="rect">
            <a:avLst/>
          </a:prstGeom>
          <a:noFill/>
        </p:spPr>
        <p:txBody>
          <a:bodyPr wrap="square" rtlCol="0">
            <a:spAutoFit/>
          </a:bodyPr>
          <a:lstStyle/>
          <a:p>
            <a:r>
              <a:rPr kumimoji="1" lang="en-US" altLang="ja-JP" sz="3200" dirty="0">
                <a:latin typeface="HG創英角ｺﾞｼｯｸUB" panose="020B0909000000000000" pitchFamily="49" charset="-128"/>
                <a:ea typeface="HG創英角ｺﾞｼｯｸUB" panose="020B0909000000000000" pitchFamily="49" charset="-128"/>
              </a:rPr>
              <a:t>【</a:t>
            </a:r>
            <a:r>
              <a:rPr kumimoji="1" lang="ja-JP" altLang="en-US" sz="3200" dirty="0">
                <a:latin typeface="HG創英角ｺﾞｼｯｸUB" panose="020B0909000000000000" pitchFamily="49" charset="-128"/>
                <a:ea typeface="HG創英角ｺﾞｼｯｸUB" panose="020B0909000000000000" pitchFamily="49" charset="-128"/>
              </a:rPr>
              <a:t>公式</a:t>
            </a:r>
            <a:r>
              <a:rPr kumimoji="1" lang="en-US" altLang="ja-JP" sz="3200" dirty="0">
                <a:latin typeface="HG創英角ｺﾞｼｯｸUB" panose="020B0909000000000000" pitchFamily="49" charset="-128"/>
                <a:ea typeface="HG創英角ｺﾞｼｯｸUB" panose="020B0909000000000000" pitchFamily="49" charset="-128"/>
              </a:rPr>
              <a:t>HP】</a:t>
            </a:r>
            <a:endParaRPr kumimoji="1" lang="ja-JP" altLang="en-US" sz="3200" dirty="0">
              <a:latin typeface="HG創英角ｺﾞｼｯｸUB" panose="020B0909000000000000" pitchFamily="49" charset="-128"/>
              <a:ea typeface="HG創英角ｺﾞｼｯｸUB" panose="020B0909000000000000" pitchFamily="49" charset="-128"/>
            </a:endParaRPr>
          </a:p>
        </p:txBody>
      </p:sp>
    </p:spTree>
    <p:extLst>
      <p:ext uri="{BB962C8B-B14F-4D97-AF65-F5344CB8AC3E}">
        <p14:creationId xmlns:p14="http://schemas.microsoft.com/office/powerpoint/2010/main" val="3462179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58159-F4C6-5994-E5D7-EA708D54B37A}"/>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A0D586EE-1151-D6FE-64E7-E9DABE115BE4}"/>
              </a:ext>
            </a:extLst>
          </p:cNvPr>
          <p:cNvPicPr>
            <a:picLocks noChangeAspect="1"/>
          </p:cNvPicPr>
          <p:nvPr/>
        </p:nvPicPr>
        <p:blipFill>
          <a:blip r:embed="rId3">
            <a:extLst>
              <a:ext uri="{28A0092B-C50C-407E-A947-70E740481C1C}">
                <a14:useLocalDpi xmlns:a14="http://schemas.microsoft.com/office/drawing/2010/main" val="0"/>
              </a:ext>
            </a:extLst>
          </a:blip>
          <a:srcRect b="6467"/>
          <a:stretch>
            <a:fillRect/>
          </a:stretch>
        </p:blipFill>
        <p:spPr>
          <a:xfrm>
            <a:off x="8306546" y="5155324"/>
            <a:ext cx="3827646" cy="1506604"/>
          </a:xfrm>
          <a:prstGeom prst="rect">
            <a:avLst/>
          </a:prstGeom>
        </p:spPr>
      </p:pic>
      <p:sp>
        <p:nvSpPr>
          <p:cNvPr id="6" name="テキスト ボックス 5">
            <a:extLst>
              <a:ext uri="{FF2B5EF4-FFF2-40B4-BE49-F238E27FC236}">
                <a16:creationId xmlns:a16="http://schemas.microsoft.com/office/drawing/2014/main" id="{87D90E61-2BC1-1F2E-9F70-C8C9E638322D}"/>
              </a:ext>
            </a:extLst>
          </p:cNvPr>
          <p:cNvSpPr txBox="1"/>
          <p:nvPr/>
        </p:nvSpPr>
        <p:spPr>
          <a:xfrm>
            <a:off x="733425" y="1632984"/>
            <a:ext cx="1145857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3200" i="0" u="none" strike="noStrike" kern="1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Times New Roman" panose="02020603050405020304" pitchFamily="18" charset="0"/>
              </a:rPr>
              <a:t>公式</a:t>
            </a:r>
            <a:r>
              <a:rPr kumimoji="1" lang="en-US" altLang="ja-JP" sz="3200" i="0" u="none" strike="noStrike" kern="1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Times New Roman" panose="02020603050405020304" pitchFamily="18" charset="0"/>
              </a:rPr>
              <a:t>LINE</a:t>
            </a:r>
            <a:r>
              <a:rPr kumimoji="1" lang="ja-JP" altLang="en-US" sz="3200" i="0" u="none" strike="noStrike" kern="1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Times New Roman" panose="02020603050405020304" pitchFamily="18" charset="0"/>
              </a:rPr>
              <a:t> </a:t>
            </a:r>
            <a:r>
              <a:rPr kumimoji="1" lang="en-US" altLang="ja-JP" sz="32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p>
        </p:txBody>
      </p:sp>
      <p:pic>
        <p:nvPicPr>
          <p:cNvPr id="4" name="図 3">
            <a:extLst>
              <a:ext uri="{FF2B5EF4-FFF2-40B4-BE49-F238E27FC236}">
                <a16:creationId xmlns:a16="http://schemas.microsoft.com/office/drawing/2014/main" id="{6529A93E-9D13-73AA-A5CC-51486FC907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0554" y="1632984"/>
            <a:ext cx="4620245" cy="4620245"/>
          </a:xfrm>
          <a:prstGeom prst="rect">
            <a:avLst/>
          </a:prstGeom>
        </p:spPr>
      </p:pic>
      <p:sp>
        <p:nvSpPr>
          <p:cNvPr id="3" name="スライド番号プレースホルダー 2">
            <a:extLst>
              <a:ext uri="{FF2B5EF4-FFF2-40B4-BE49-F238E27FC236}">
                <a16:creationId xmlns:a16="http://schemas.microsoft.com/office/drawing/2014/main" id="{FEF3F95A-C5F3-623D-FF90-DA285DC1A5F4}"/>
              </a:ext>
            </a:extLst>
          </p:cNvPr>
          <p:cNvSpPr>
            <a:spLocks noGrp="1"/>
          </p:cNvSpPr>
          <p:nvPr>
            <p:ph type="sldNum" sz="quarter" idx="12"/>
          </p:nvPr>
        </p:nvSpPr>
        <p:spPr/>
        <p:txBody>
          <a:bodyPr/>
          <a:lstStyle/>
          <a:p>
            <a:fld id="{A442EDCF-F0CF-4004-A7B6-8606F6EFB1B6}" type="slidenum">
              <a:rPr kumimoji="1" lang="ja-JP" altLang="en-US" smtClean="0"/>
              <a:t>28</a:t>
            </a:fld>
            <a:endParaRPr kumimoji="1" lang="ja-JP" altLang="en-US"/>
          </a:p>
        </p:txBody>
      </p:sp>
      <p:sp>
        <p:nvSpPr>
          <p:cNvPr id="8" name="テキスト ボックス 7">
            <a:extLst>
              <a:ext uri="{FF2B5EF4-FFF2-40B4-BE49-F238E27FC236}">
                <a16:creationId xmlns:a16="http://schemas.microsoft.com/office/drawing/2014/main" id="{85C23899-E735-797F-CBA3-C3B3611AF9CF}"/>
              </a:ext>
            </a:extLst>
          </p:cNvPr>
          <p:cNvSpPr txBox="1"/>
          <p:nvPr/>
        </p:nvSpPr>
        <p:spPr>
          <a:xfrm>
            <a:off x="2823438" y="250828"/>
            <a:ext cx="6094476" cy="707886"/>
          </a:xfrm>
          <a:prstGeom prst="rect">
            <a:avLst/>
          </a:prstGeom>
          <a:noFill/>
        </p:spPr>
        <p:txBody>
          <a:bodyPr wrap="square">
            <a:spAutoFit/>
          </a:bodyPr>
          <a:lstStyle/>
          <a:p>
            <a:pPr algn="ctr"/>
            <a:r>
              <a:rPr kumimoji="1" lang="ja-JP" altLang="en-US" sz="4000" b="1"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mj-cs"/>
              </a:rPr>
              <a:t>その他</a:t>
            </a:r>
            <a:endParaRPr lang="ja-JP" altLang="en-US" dirty="0"/>
          </a:p>
        </p:txBody>
      </p:sp>
    </p:spTree>
    <p:extLst>
      <p:ext uri="{BB962C8B-B14F-4D97-AF65-F5344CB8AC3E}">
        <p14:creationId xmlns:p14="http://schemas.microsoft.com/office/powerpoint/2010/main" val="4121242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FC360-FEE0-1D20-5E7C-B90E5C3E70C5}"/>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B893C4-968F-CE44-31BC-90AF9E776317}"/>
              </a:ext>
            </a:extLst>
          </p:cNvPr>
          <p:cNvSpPr txBox="1"/>
          <p:nvPr/>
        </p:nvSpPr>
        <p:spPr>
          <a:xfrm>
            <a:off x="366710" y="196072"/>
            <a:ext cx="1145857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4000" b="1" kern="100" dirty="0">
                <a:solidFill>
                  <a:prstClr val="black"/>
                </a:solidFill>
                <a:latin typeface="HGS創英角ｺﾞｼｯｸUB" panose="020B0900000000000000" pitchFamily="50" charset="-128"/>
                <a:ea typeface="HGS創英角ｺﾞｼｯｸUB" panose="020B0900000000000000" pitchFamily="50" charset="-128"/>
                <a:cs typeface="Times New Roman" panose="02020603050405020304" pitchFamily="18" charset="0"/>
              </a:rPr>
              <a:t>その他</a:t>
            </a:r>
            <a:endParaRPr kumimoji="1" lang="en-US" altLang="ja-JP" sz="4000" b="1" i="0" u="none" strike="noStrike" kern="1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cs typeface="Times New Roman" panose="02020603050405020304" pitchFamily="18" charset="0"/>
            </a:endParaRPr>
          </a:p>
        </p:txBody>
      </p:sp>
      <p:pic>
        <p:nvPicPr>
          <p:cNvPr id="2" name="図 1">
            <a:extLst>
              <a:ext uri="{FF2B5EF4-FFF2-40B4-BE49-F238E27FC236}">
                <a16:creationId xmlns:a16="http://schemas.microsoft.com/office/drawing/2014/main" id="{015DA8D7-5A90-64D8-E8D0-DC0DA3F91F15}"/>
              </a:ext>
            </a:extLst>
          </p:cNvPr>
          <p:cNvPicPr>
            <a:picLocks noChangeAspect="1"/>
          </p:cNvPicPr>
          <p:nvPr/>
        </p:nvPicPr>
        <p:blipFill>
          <a:blip r:embed="rId3">
            <a:extLst>
              <a:ext uri="{28A0092B-C50C-407E-A947-70E740481C1C}">
                <a14:useLocalDpi xmlns:a14="http://schemas.microsoft.com/office/drawing/2010/main" val="0"/>
              </a:ext>
            </a:extLst>
          </a:blip>
          <a:srcRect b="6467"/>
          <a:stretch>
            <a:fillRect/>
          </a:stretch>
        </p:blipFill>
        <p:spPr>
          <a:xfrm>
            <a:off x="8306546" y="5155324"/>
            <a:ext cx="3827646" cy="1506604"/>
          </a:xfrm>
          <a:prstGeom prst="rect">
            <a:avLst/>
          </a:prstGeom>
        </p:spPr>
      </p:pic>
      <p:sp>
        <p:nvSpPr>
          <p:cNvPr id="6" name="テキスト ボックス 5">
            <a:extLst>
              <a:ext uri="{FF2B5EF4-FFF2-40B4-BE49-F238E27FC236}">
                <a16:creationId xmlns:a16="http://schemas.microsoft.com/office/drawing/2014/main" id="{64BCC7E1-F701-F838-5EF8-A3C28634966F}"/>
              </a:ext>
            </a:extLst>
          </p:cNvPr>
          <p:cNvSpPr txBox="1"/>
          <p:nvPr/>
        </p:nvSpPr>
        <p:spPr>
          <a:xfrm>
            <a:off x="366712" y="1413063"/>
            <a:ext cx="1145857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3200" b="1" i="0" u="none" strike="noStrike" kern="1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Times New Roman" panose="02020603050405020304" pitchFamily="18" charset="0"/>
              </a:rPr>
              <a:t>オープンチャット</a:t>
            </a:r>
            <a:r>
              <a:rPr kumimoji="1" lang="en-US" altLang="ja-JP" sz="3200" b="0" i="0" u="none" strike="noStrike" kern="1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cs typeface="Times New Roman" panose="02020603050405020304" pitchFamily="18" charset="0"/>
              </a:rPr>
              <a:t>】</a:t>
            </a:r>
          </a:p>
        </p:txBody>
      </p:sp>
      <p:pic>
        <p:nvPicPr>
          <p:cNvPr id="7" name="図 6">
            <a:extLst>
              <a:ext uri="{FF2B5EF4-FFF2-40B4-BE49-F238E27FC236}">
                <a16:creationId xmlns:a16="http://schemas.microsoft.com/office/drawing/2014/main" id="{FAB56505-0386-73E5-FF06-381A022484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329" y="2276856"/>
            <a:ext cx="4155204" cy="4155204"/>
          </a:xfrm>
          <a:prstGeom prst="rect">
            <a:avLst/>
          </a:prstGeom>
        </p:spPr>
      </p:pic>
      <p:sp>
        <p:nvSpPr>
          <p:cNvPr id="8" name="テキスト ボックス 7">
            <a:extLst>
              <a:ext uri="{FF2B5EF4-FFF2-40B4-BE49-F238E27FC236}">
                <a16:creationId xmlns:a16="http://schemas.microsoft.com/office/drawing/2014/main" id="{93CB18E5-8441-A30C-7E2F-A7309E755880}"/>
              </a:ext>
            </a:extLst>
          </p:cNvPr>
          <p:cNvSpPr txBox="1"/>
          <p:nvPr/>
        </p:nvSpPr>
        <p:spPr>
          <a:xfrm>
            <a:off x="5526128" y="2737199"/>
            <a:ext cx="647090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参加コード：</a:t>
            </a:r>
            <a:r>
              <a:rPr kumimoji="1" lang="en-US" altLang="ja-JP" sz="18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kwiba26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参加時の名前：</a:t>
            </a:r>
            <a:endParaRPr kumimoji="1" lang="en-US" altLang="ja-JP" sz="18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r>
              <a:rPr kumimoji="1" lang="ja-JP" altLang="en-US" sz="18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大学名（学連指定３文字）・名前（フルネーム</a:t>
            </a:r>
            <a:r>
              <a:rPr kumimoji="1" lang="en-US" altLang="ja-JP" sz="18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rPr>
              <a:t>】</a:t>
            </a:r>
            <a:endParaRPr kumimoji="1" lang="ja-JP" altLang="en-US" sz="1800" i="0" u="none" strike="noStrike" kern="1200" cap="none" spc="0" normalizeH="0" baseline="0" noProof="0" dirty="0">
              <a:ln>
                <a:noFill/>
              </a:ln>
              <a:solidFill>
                <a:prstClr val="black"/>
              </a:solidFill>
              <a:effectLst/>
              <a:uLnTx/>
              <a:uFillTx/>
              <a:latin typeface="HG創英角ｺﾞｼｯｸUB" panose="020B0909000000000000" pitchFamily="49" charset="-128"/>
              <a:ea typeface="HG創英角ｺﾞｼｯｸUB" panose="020B0909000000000000" pitchFamily="49" charset="-128"/>
            </a:endParaRPr>
          </a:p>
        </p:txBody>
      </p:sp>
      <p:sp>
        <p:nvSpPr>
          <p:cNvPr id="3" name="スライド番号プレースホルダー 2">
            <a:extLst>
              <a:ext uri="{FF2B5EF4-FFF2-40B4-BE49-F238E27FC236}">
                <a16:creationId xmlns:a16="http://schemas.microsoft.com/office/drawing/2014/main" id="{34F89D61-70C0-D4E1-85D7-0669E7D81723}"/>
              </a:ext>
            </a:extLst>
          </p:cNvPr>
          <p:cNvSpPr>
            <a:spLocks noGrp="1"/>
          </p:cNvSpPr>
          <p:nvPr>
            <p:ph type="sldNum" sz="quarter" idx="12"/>
          </p:nvPr>
        </p:nvSpPr>
        <p:spPr/>
        <p:txBody>
          <a:bodyPr/>
          <a:lstStyle/>
          <a:p>
            <a:fld id="{A442EDCF-F0CF-4004-A7B6-8606F6EFB1B6}" type="slidenum">
              <a:rPr kumimoji="1" lang="ja-JP" altLang="en-US" smtClean="0"/>
              <a:t>29</a:t>
            </a:fld>
            <a:endParaRPr kumimoji="1" lang="ja-JP" altLang="en-US"/>
          </a:p>
        </p:txBody>
      </p:sp>
    </p:spTree>
    <p:extLst>
      <p:ext uri="{BB962C8B-B14F-4D97-AF65-F5344CB8AC3E}">
        <p14:creationId xmlns:p14="http://schemas.microsoft.com/office/powerpoint/2010/main" val="507128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95883A-882B-7DF3-60CE-270B7FAED95A}"/>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4DF953C2-3F5D-F55D-1DDD-D0D50A1E2EB1}"/>
              </a:ext>
            </a:extLst>
          </p:cNvPr>
          <p:cNvSpPr>
            <a:spLocks noGrp="1"/>
          </p:cNvSpPr>
          <p:nvPr>
            <p:ph idx="1"/>
          </p:nvPr>
        </p:nvSpPr>
        <p:spPr/>
        <p:txBody>
          <a:bodyPr/>
          <a:lstStyle/>
          <a:p>
            <a:pPr marL="0" indent="0" algn="ctr">
              <a:buNone/>
            </a:pPr>
            <a:endParaRPr kumimoji="1" lang="en-US" altLang="ja-JP" dirty="0"/>
          </a:p>
          <a:p>
            <a:pPr marL="0" indent="0" algn="ctr">
              <a:buNone/>
            </a:pPr>
            <a:r>
              <a:rPr kumimoji="1" lang="ja-JP" altLang="en-US" sz="3200" dirty="0">
                <a:latin typeface="HG創英角ｺﾞｼｯｸUB" panose="020B0909000000000000" pitchFamily="49" charset="-128"/>
                <a:ea typeface="HG創英角ｺﾞｼｯｸUB" panose="020B0909000000000000" pitchFamily="49" charset="-128"/>
              </a:rPr>
              <a:t>ご不明点やお困りごとがございましたら、</a:t>
            </a:r>
            <a:endParaRPr kumimoji="1" lang="en-US" altLang="ja-JP" sz="3200" dirty="0">
              <a:latin typeface="HG創英角ｺﾞｼｯｸUB" panose="020B0909000000000000" pitchFamily="49" charset="-128"/>
              <a:ea typeface="HG創英角ｺﾞｼｯｸUB" panose="020B0909000000000000" pitchFamily="49" charset="-128"/>
            </a:endParaRPr>
          </a:p>
          <a:p>
            <a:pPr marL="0" indent="0" algn="ctr">
              <a:buNone/>
            </a:pPr>
            <a:r>
              <a:rPr kumimoji="1" lang="ja-JP" altLang="en-US" sz="3200" dirty="0">
                <a:latin typeface="HG創英角ｺﾞｼｯｸUB" panose="020B0909000000000000" pitchFamily="49" charset="-128"/>
                <a:ea typeface="HG創英角ｺﾞｼｯｸUB" panose="020B0909000000000000" pitchFamily="49" charset="-128"/>
              </a:rPr>
              <a:t>公式</a:t>
            </a:r>
            <a:r>
              <a:rPr kumimoji="1" lang="en-US" altLang="ja-JP" sz="3200" dirty="0">
                <a:latin typeface="HG創英角ｺﾞｼｯｸUB" panose="020B0909000000000000" pitchFamily="49" charset="-128"/>
                <a:ea typeface="HG創英角ｺﾞｼｯｸUB" panose="020B0909000000000000" pitchFamily="49" charset="-128"/>
              </a:rPr>
              <a:t>LINE</a:t>
            </a:r>
            <a:r>
              <a:rPr kumimoji="1" lang="ja-JP" altLang="en-US" sz="3200" dirty="0">
                <a:latin typeface="HG創英角ｺﾞｼｯｸUB" panose="020B0909000000000000" pitchFamily="49" charset="-128"/>
                <a:ea typeface="HG創英角ｺﾞｼｯｸUB" panose="020B0909000000000000" pitchFamily="49" charset="-128"/>
              </a:rPr>
              <a:t>までご連絡ください。</a:t>
            </a:r>
            <a:endParaRPr kumimoji="1" lang="en-US" altLang="ja-JP" sz="3200" dirty="0">
              <a:latin typeface="HG創英角ｺﾞｼｯｸUB" panose="020B0909000000000000" pitchFamily="49" charset="-128"/>
              <a:ea typeface="HG創英角ｺﾞｼｯｸUB" panose="020B0909000000000000" pitchFamily="49" charset="-128"/>
            </a:endParaRPr>
          </a:p>
          <a:p>
            <a:pPr marL="0" indent="0">
              <a:buNone/>
            </a:pPr>
            <a:endParaRPr lang="en-US" altLang="ja-JP" sz="3200" dirty="0">
              <a:latin typeface="HG創英角ｺﾞｼｯｸUB" panose="020B0909000000000000" pitchFamily="49" charset="-128"/>
              <a:ea typeface="HG創英角ｺﾞｼｯｸUB" panose="020B0909000000000000" pitchFamily="49" charset="-128"/>
            </a:endParaRPr>
          </a:p>
          <a:p>
            <a:pPr marL="0" indent="0" algn="ctr">
              <a:buNone/>
            </a:pPr>
            <a:r>
              <a:rPr lang="ja-JP" altLang="en-US" sz="3200" dirty="0">
                <a:latin typeface="HG創英角ｺﾞｼｯｸUB" panose="020B0909000000000000" pitchFamily="49" charset="-128"/>
                <a:ea typeface="HG創英角ｺﾞｼｯｸUB" panose="020B0909000000000000" pitchFamily="49" charset="-128"/>
              </a:rPr>
              <a:t>本日は、ご参加いただきありがとうございました。</a:t>
            </a:r>
            <a:endParaRPr lang="en-US" altLang="ja-JP" sz="3200" dirty="0">
              <a:latin typeface="HG創英角ｺﾞｼｯｸUB" panose="020B0909000000000000" pitchFamily="49" charset="-128"/>
              <a:ea typeface="HG創英角ｺﾞｼｯｸUB" panose="020B0909000000000000" pitchFamily="49" charset="-128"/>
            </a:endParaRPr>
          </a:p>
          <a:p>
            <a:pPr marL="0" indent="0">
              <a:buNone/>
            </a:pPr>
            <a:endParaRPr kumimoji="1" lang="en-US" altLang="ja-JP" dirty="0">
              <a:latin typeface="HG創英角ｺﾞｼｯｸUB" panose="020B0909000000000000" pitchFamily="49" charset="-128"/>
              <a:ea typeface="HG創英角ｺﾞｼｯｸUB" panose="020B0909000000000000" pitchFamily="49" charset="-128"/>
            </a:endParaRPr>
          </a:p>
          <a:p>
            <a:pPr marL="0" indent="0">
              <a:buNone/>
            </a:pPr>
            <a:endParaRPr lang="en-US" altLang="ja-JP" dirty="0"/>
          </a:p>
          <a:p>
            <a:pPr marL="0" indent="0">
              <a:buNone/>
            </a:pPr>
            <a:r>
              <a:rPr kumimoji="1" lang="ja-JP" altLang="en-US" dirty="0"/>
              <a:t>　　　　　　　　　　　　　　　　　</a:t>
            </a:r>
          </a:p>
        </p:txBody>
      </p:sp>
      <p:sp>
        <p:nvSpPr>
          <p:cNvPr id="4" name="スライド番号プレースホルダー 3">
            <a:extLst>
              <a:ext uri="{FF2B5EF4-FFF2-40B4-BE49-F238E27FC236}">
                <a16:creationId xmlns:a16="http://schemas.microsoft.com/office/drawing/2014/main" id="{EE152CC4-476B-FDE5-2016-9EA3762BD96C}"/>
              </a:ext>
            </a:extLst>
          </p:cNvPr>
          <p:cNvSpPr>
            <a:spLocks noGrp="1"/>
          </p:cNvSpPr>
          <p:nvPr>
            <p:ph type="sldNum" sz="quarter" idx="12"/>
          </p:nvPr>
        </p:nvSpPr>
        <p:spPr/>
        <p:txBody>
          <a:bodyPr/>
          <a:lstStyle/>
          <a:p>
            <a:fld id="{A442EDCF-F0CF-4004-A7B6-8606F6EFB1B6}" type="slidenum">
              <a:rPr kumimoji="1" lang="ja-JP" altLang="en-US" smtClean="0"/>
              <a:t>30</a:t>
            </a:fld>
            <a:endParaRPr kumimoji="1" lang="ja-JP" altLang="en-US"/>
          </a:p>
        </p:txBody>
      </p:sp>
    </p:spTree>
    <p:extLst>
      <p:ext uri="{BB962C8B-B14F-4D97-AF65-F5344CB8AC3E}">
        <p14:creationId xmlns:p14="http://schemas.microsoft.com/office/powerpoint/2010/main" val="155563181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テーマ">
  <a:themeElements>
    <a:clrScheme name="赤紫">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テーマ">
  <a:themeElements>
    <a:clrScheme name="赤紫">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423</TotalTime>
  <Words>1925</Words>
  <Application>Microsoft Office PowerPoint</Application>
  <PresentationFormat>ワイド画面</PresentationFormat>
  <Paragraphs>329</Paragraphs>
  <Slides>30</Slides>
  <Notes>9</Notes>
  <HiddenSlides>0</HiddenSlides>
  <MMClips>0</MMClips>
  <ScaleCrop>false</ScaleCrop>
  <HeadingPairs>
    <vt:vector size="6" baseType="variant">
      <vt:variant>
        <vt:lpstr>使用されているフォント</vt:lpstr>
      </vt:variant>
      <vt:variant>
        <vt:i4>10</vt:i4>
      </vt:variant>
      <vt:variant>
        <vt:lpstr>テーマ</vt:lpstr>
      </vt:variant>
      <vt:variant>
        <vt:i4>4</vt:i4>
      </vt:variant>
      <vt:variant>
        <vt:lpstr>スライド タイトル</vt:lpstr>
      </vt:variant>
      <vt:variant>
        <vt:i4>30</vt:i4>
      </vt:variant>
    </vt:vector>
  </HeadingPairs>
  <TitlesOfParts>
    <vt:vector size="44" baseType="lpstr">
      <vt:lpstr>BIZ UDPゴシック</vt:lpstr>
      <vt:lpstr>HGP創英角ｺﾞｼｯｸUB</vt:lpstr>
      <vt:lpstr>HGSｺﾞｼｯｸE</vt:lpstr>
      <vt:lpstr>HGS創英角ｺﾞｼｯｸUB</vt:lpstr>
      <vt:lpstr>HG創英角ｺﾞｼｯｸUB</vt:lpstr>
      <vt:lpstr>ＭＳ 明朝</vt:lpstr>
      <vt:lpstr>游ゴシック</vt:lpstr>
      <vt:lpstr>游ゴシック Light</vt:lpstr>
      <vt:lpstr>Arial</vt:lpstr>
      <vt:lpstr>Century</vt:lpstr>
      <vt:lpstr>Office テーマ</vt:lpstr>
      <vt:lpstr>1_Office テーマ</vt:lpstr>
      <vt:lpstr>2_Office テーマ</vt:lpstr>
      <vt:lpstr>3_Office テーマ</vt:lpstr>
      <vt:lpstr>2026年度 全関西大学女子バスケットボール選手権大会代表者会議</vt:lpstr>
      <vt:lpstr>目次</vt:lpstr>
      <vt:lpstr>試合観戦ルール</vt:lpstr>
      <vt:lpstr>試合観戦ルール</vt:lpstr>
      <vt:lpstr>その他IDについて</vt:lpstr>
      <vt:lpstr>大会注意事項について</vt:lpstr>
      <vt:lpstr>TOについて</vt:lpstr>
      <vt:lpstr>車両申請について</vt:lpstr>
      <vt:lpstr>競技注意事項について</vt:lpstr>
      <vt:lpstr>競技注意事項について</vt:lpstr>
      <vt:lpstr>PowerPoint プレゼンテーション</vt:lpstr>
      <vt:lpstr>PowerPoint プレゼンテーション</vt:lpstr>
      <vt:lpstr>PowerPoint プレゼンテーション</vt:lpstr>
      <vt:lpstr>試合を棄権する場合の手続きについて</vt:lpstr>
      <vt:lpstr>帯同審判について</vt:lpstr>
      <vt:lpstr>帯同審判について</vt:lpstr>
      <vt:lpstr>帯同審判について</vt:lpstr>
      <vt:lpstr>表彰規定について</vt:lpstr>
      <vt:lpstr>表彰規定について</vt:lpstr>
      <vt:lpstr>表彰規定について</vt:lpstr>
      <vt:lpstr>YouTube配信について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その他</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遥 稲垣</dc:creator>
  <cp:lastModifiedBy>琴音 阪田</cp:lastModifiedBy>
  <cp:revision>1</cp:revision>
  <dcterms:created xsi:type="dcterms:W3CDTF">2026-03-27T08:53:52Z</dcterms:created>
  <dcterms:modified xsi:type="dcterms:W3CDTF">2026-04-04T03:20:14Z</dcterms:modified>
</cp:coreProperties>
</file>